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7" r:id="rId2"/>
    <p:sldId id="309" r:id="rId3"/>
    <p:sldId id="310" r:id="rId4"/>
    <p:sldId id="311" r:id="rId5"/>
    <p:sldId id="312" r:id="rId6"/>
    <p:sldId id="313" r:id="rId7"/>
    <p:sldId id="316" r:id="rId8"/>
    <p:sldId id="317" r:id="rId9"/>
    <p:sldId id="318" r:id="rId10"/>
    <p:sldId id="319" r:id="rId11"/>
    <p:sldId id="320" r:id="rId12"/>
    <p:sldId id="321" r:id="rId13"/>
    <p:sldId id="322" r:id="rId14"/>
    <p:sldId id="323" r:id="rId15"/>
    <p:sldId id="324" r:id="rId16"/>
    <p:sldId id="325" r:id="rId17"/>
    <p:sldId id="326" r:id="rId18"/>
    <p:sldId id="306" r:id="rId19"/>
    <p:sldId id="300" r:id="rId20"/>
    <p:sldId id="327" r:id="rId21"/>
    <p:sldId id="328" r:id="rId22"/>
    <p:sldId id="330" r:id="rId23"/>
    <p:sldId id="331" r:id="rId24"/>
    <p:sldId id="332" r:id="rId25"/>
    <p:sldId id="335" r:id="rId26"/>
    <p:sldId id="302" r:id="rId27"/>
    <p:sldId id="303" r:id="rId28"/>
    <p:sldId id="337" r:id="rId29"/>
    <p:sldId id="291" r:id="rId30"/>
    <p:sldId id="336" r:id="rId31"/>
    <p:sldId id="342" r:id="rId32"/>
    <p:sldId id="338" r:id="rId33"/>
    <p:sldId id="339" r:id="rId34"/>
    <p:sldId id="340" r:id="rId35"/>
    <p:sldId id="329" r:id="rId36"/>
    <p:sldId id="341" r:id="rId37"/>
    <p:sldId id="281"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034"/>
    <a:srgbClr val="A0D3CC"/>
    <a:srgbClr val="B3D487"/>
    <a:srgbClr val="F7F3EE"/>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00" autoAdjust="0"/>
    <p:restoredTop sz="95680" autoAdjust="0"/>
  </p:normalViewPr>
  <p:slideViewPr>
    <p:cSldViewPr snapToGrid="0">
      <p:cViewPr varScale="1">
        <p:scale>
          <a:sx n="58" d="100"/>
          <a:sy n="58" d="100"/>
        </p:scale>
        <p:origin x="4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745CF-994B-453F-B62C-94C340D1A6FC}" type="datetimeFigureOut">
              <a:rPr lang="zh-CN" altLang="en-US" smtClean="0"/>
              <a:t>2021/9/19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D1EE5-BDC7-420E-AAAB-81BE73294ED5}" type="slidenum">
              <a:rPr lang="zh-CN" altLang="en-US" smtClean="0"/>
              <a:t>‹#›</a:t>
            </a:fld>
            <a:endParaRPr lang="zh-CN" altLang="en-US"/>
          </a:p>
        </p:txBody>
      </p:sp>
    </p:spTree>
    <p:extLst>
      <p:ext uri="{BB962C8B-B14F-4D97-AF65-F5344CB8AC3E}">
        <p14:creationId xmlns:p14="http://schemas.microsoft.com/office/powerpoint/2010/main" val="291644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14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14</a:t>
            </a:fld>
            <a:endParaRPr lang="zh-CN" altLang="en-US"/>
          </a:p>
        </p:txBody>
      </p:sp>
    </p:spTree>
    <p:extLst>
      <p:ext uri="{BB962C8B-B14F-4D97-AF65-F5344CB8AC3E}">
        <p14:creationId xmlns:p14="http://schemas.microsoft.com/office/powerpoint/2010/main" val="119532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16</a:t>
            </a:fld>
            <a:endParaRPr lang="zh-CN" altLang="en-US"/>
          </a:p>
        </p:txBody>
      </p:sp>
    </p:spTree>
    <p:extLst>
      <p:ext uri="{BB962C8B-B14F-4D97-AF65-F5344CB8AC3E}">
        <p14:creationId xmlns:p14="http://schemas.microsoft.com/office/powerpoint/2010/main" val="123185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18</a:t>
            </a:fld>
            <a:endParaRPr lang="zh-CN" altLang="en-US"/>
          </a:p>
        </p:txBody>
      </p:sp>
    </p:spTree>
    <p:extLst>
      <p:ext uri="{BB962C8B-B14F-4D97-AF65-F5344CB8AC3E}">
        <p14:creationId xmlns:p14="http://schemas.microsoft.com/office/powerpoint/2010/main" val="289735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19</a:t>
            </a:fld>
            <a:endParaRPr lang="zh-CN" altLang="en-US"/>
          </a:p>
        </p:txBody>
      </p:sp>
    </p:spTree>
    <p:extLst>
      <p:ext uri="{BB962C8B-B14F-4D97-AF65-F5344CB8AC3E}">
        <p14:creationId xmlns:p14="http://schemas.microsoft.com/office/powerpoint/2010/main" val="149022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8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695295fbd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695295fbd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74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91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07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d170f10cb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8d170f10c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74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25</a:t>
            </a:fld>
            <a:endParaRPr lang="zh-CN" altLang="en-US"/>
          </a:p>
        </p:txBody>
      </p:sp>
    </p:spTree>
    <p:extLst>
      <p:ext uri="{BB962C8B-B14F-4D97-AF65-F5344CB8AC3E}">
        <p14:creationId xmlns:p14="http://schemas.microsoft.com/office/powerpoint/2010/main" val="326250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c30da526c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c30da526c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70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26</a:t>
            </a:fld>
            <a:endParaRPr lang="zh-CN" altLang="en-US"/>
          </a:p>
        </p:txBody>
      </p:sp>
    </p:spTree>
    <p:extLst>
      <p:ext uri="{BB962C8B-B14F-4D97-AF65-F5344CB8AC3E}">
        <p14:creationId xmlns:p14="http://schemas.microsoft.com/office/powerpoint/2010/main" val="57198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8d033f30a9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d033f30a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55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31</a:t>
            </a:fld>
            <a:endParaRPr lang="zh-CN" altLang="en-US"/>
          </a:p>
        </p:txBody>
      </p:sp>
    </p:spTree>
    <p:extLst>
      <p:ext uri="{BB962C8B-B14F-4D97-AF65-F5344CB8AC3E}">
        <p14:creationId xmlns:p14="http://schemas.microsoft.com/office/powerpoint/2010/main" val="1809211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8d1232f88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8d1232f88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17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37</a:t>
            </a:fld>
            <a:endParaRPr lang="zh-CN" altLang="en-US"/>
          </a:p>
        </p:txBody>
      </p:sp>
    </p:spTree>
    <p:extLst>
      <p:ext uri="{BB962C8B-B14F-4D97-AF65-F5344CB8AC3E}">
        <p14:creationId xmlns:p14="http://schemas.microsoft.com/office/powerpoint/2010/main" val="135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c30da526c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c30da526c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14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c30da526c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c30da526c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08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d033f30a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d033f30a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25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27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10</a:t>
            </a:fld>
            <a:endParaRPr lang="zh-CN" altLang="en-US"/>
          </a:p>
        </p:txBody>
      </p:sp>
    </p:spTree>
    <p:extLst>
      <p:ext uri="{BB962C8B-B14F-4D97-AF65-F5344CB8AC3E}">
        <p14:creationId xmlns:p14="http://schemas.microsoft.com/office/powerpoint/2010/main" val="402604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12</a:t>
            </a:fld>
            <a:endParaRPr lang="zh-CN" altLang="en-US"/>
          </a:p>
        </p:txBody>
      </p:sp>
    </p:spTree>
    <p:extLst>
      <p:ext uri="{BB962C8B-B14F-4D97-AF65-F5344CB8AC3E}">
        <p14:creationId xmlns:p14="http://schemas.microsoft.com/office/powerpoint/2010/main" val="39998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1EE5-BDC7-420E-AAAB-81BE73294ED5}" type="slidenum">
              <a:rPr lang="zh-CN" altLang="en-US" smtClean="0"/>
              <a:t>13</a:t>
            </a:fld>
            <a:endParaRPr lang="zh-CN" altLang="en-US"/>
          </a:p>
        </p:txBody>
      </p:sp>
    </p:spTree>
    <p:extLst>
      <p:ext uri="{BB962C8B-B14F-4D97-AF65-F5344CB8AC3E}">
        <p14:creationId xmlns:p14="http://schemas.microsoft.com/office/powerpoint/2010/main" val="342388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4573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1734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177"/>
        <p:cNvGrpSpPr/>
        <p:nvPr/>
      </p:nvGrpSpPr>
      <p:grpSpPr>
        <a:xfrm>
          <a:off x="0" y="0"/>
          <a:ext cx="0" cy="0"/>
          <a:chOff x="0" y="0"/>
          <a:chExt cx="0" cy="0"/>
        </a:xfrm>
      </p:grpSpPr>
      <p:sp>
        <p:nvSpPr>
          <p:cNvPr id="178" name="Google Shape;178;p21"/>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 name="Google Shape;180;p21"/>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1"/>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77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93184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35421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1310148" y="-162437"/>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2021/9/19</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6232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3695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33" y="3297958"/>
            <a:ext cx="12192000" cy="3559561"/>
            <a:chOff x="-25" y="1390650"/>
            <a:chExt cx="9144000" cy="3752700"/>
          </a:xfrm>
        </p:grpSpPr>
        <p:sp>
          <p:nvSpPr>
            <p:cNvPr id="20"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2513600" y="4344400"/>
            <a:ext cx="7168800" cy="8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23" name="Google Shape;23;p3"/>
          <p:cNvSpPr txBox="1">
            <a:spLocks noGrp="1"/>
          </p:cNvSpPr>
          <p:nvPr>
            <p:ph type="subTitle" idx="1"/>
          </p:nvPr>
        </p:nvSpPr>
        <p:spPr>
          <a:xfrm>
            <a:off x="2513600" y="5115891"/>
            <a:ext cx="71688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4" name="Google Shape;24;p3"/>
          <p:cNvSpPr txBox="1">
            <a:spLocks noGrp="1"/>
          </p:cNvSpPr>
          <p:nvPr>
            <p:ph type="title" idx="2" hasCustomPrompt="1"/>
          </p:nvPr>
        </p:nvSpPr>
        <p:spPr>
          <a:xfrm>
            <a:off x="2433092" y="7111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54664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61317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6"/>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flipH="1">
            <a:off x="9635064" y="6"/>
            <a:ext cx="2556921" cy="15925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502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67884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08573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2021/9/19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9">
            <a:extLst>
              <a:ext uri="{FF2B5EF4-FFF2-40B4-BE49-F238E27FC236}">
                <a16:creationId xmlns:a16="http://schemas.microsoft.com/office/drawing/2014/main" id="{91C167E7-7F0F-FE48-9FB3-9697E441C6EA}"/>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5230" t="813" r="21104" b="813"/>
          <a:stretch/>
        </p:blipFill>
        <p:spPr>
          <a:xfrm rot="5400000" flipH="1">
            <a:off x="2667000" y="-2657270"/>
            <a:ext cx="6858001" cy="12172539"/>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xaydungdang.org.vn/Home/PrintStory.aspx?distribution=13118&amp;print=true"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p:nvPr/>
        </p:nvSpPr>
        <p:spPr>
          <a:xfrm>
            <a:off x="6145299" y="930204"/>
            <a:ext cx="6062157" cy="422491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8" name="Google Shape;198;p25"/>
          <p:cNvSpPr txBox="1">
            <a:spLocks noGrp="1"/>
          </p:cNvSpPr>
          <p:nvPr>
            <p:ph type="ctrTitle" idx="4294967295"/>
          </p:nvPr>
        </p:nvSpPr>
        <p:spPr>
          <a:xfrm>
            <a:off x="94353" y="3144957"/>
            <a:ext cx="6715087" cy="1902000"/>
          </a:xfrm>
          <a:prstGeom prst="rect">
            <a:avLst/>
          </a:prstGeom>
        </p:spPr>
        <p:txBody>
          <a:bodyPr spcFirstLastPara="1" vert="horz" wrap="square" lIns="121900" tIns="121900" rIns="121900" bIns="121900" rtlCol="0" anchor="t" anchorCtr="0">
            <a:noAutofit/>
          </a:bodyPr>
          <a:lstStyle/>
          <a:p>
            <a:pPr>
              <a:spcBef>
                <a:spcPts val="0"/>
              </a:spcBef>
            </a:pPr>
            <a:r>
              <a:rPr lang="en" sz="7200" dirty="0">
                <a:latin typeface="UTM Alberta Heavy" panose="02040603050506020204" pitchFamily="18" charset="0"/>
              </a:rPr>
              <a:t>BÀI 1:</a:t>
            </a:r>
            <a:br>
              <a:rPr lang="en" sz="7200" dirty="0">
                <a:latin typeface="UTM Alberta Heavy" panose="02040603050506020204" pitchFamily="18" charset="0"/>
              </a:rPr>
            </a:br>
            <a:r>
              <a:rPr lang="en" sz="7200" dirty="0">
                <a:latin typeface="UTM Alberta Heavy" panose="02040603050506020204" pitchFamily="18" charset="0"/>
              </a:rPr>
              <a:t>SỐNG GIẢN DỊ</a:t>
            </a:r>
            <a:endParaRPr sz="7200" dirty="0">
              <a:latin typeface="UTM Alberta Heavy" panose="02040603050506020204" pitchFamily="18" charset="0"/>
            </a:endParaRPr>
          </a:p>
        </p:txBody>
      </p:sp>
      <p:sp>
        <p:nvSpPr>
          <p:cNvPr id="199" name="Google Shape;199;p25"/>
          <p:cNvSpPr/>
          <p:nvPr/>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00;p25"/>
          <p:cNvSpPr/>
          <p:nvPr/>
        </p:nvSpPr>
        <p:spPr>
          <a:xfrm>
            <a:off x="2959001" y="5521301"/>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201" name="Google Shape;201;p25"/>
          <p:cNvGrpSpPr/>
          <p:nvPr/>
        </p:nvGrpSpPr>
        <p:grpSpPr>
          <a:xfrm rot="870046">
            <a:off x="5065774" y="1630115"/>
            <a:ext cx="668199" cy="1350400"/>
            <a:chOff x="656025" y="2751350"/>
            <a:chExt cx="311375" cy="629275"/>
          </a:xfrm>
        </p:grpSpPr>
        <p:sp>
          <p:nvSpPr>
            <p:cNvPr id="202"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04"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5"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6"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7"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0"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1"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12" name="Google Shape;212;p25"/>
          <p:cNvGrpSpPr/>
          <p:nvPr/>
        </p:nvGrpSpPr>
        <p:grpSpPr>
          <a:xfrm rot="-668250">
            <a:off x="6609487" y="5359925"/>
            <a:ext cx="1133204" cy="762104"/>
            <a:chOff x="6429375" y="2405775"/>
            <a:chExt cx="528050" cy="355125"/>
          </a:xfrm>
        </p:grpSpPr>
        <p:sp>
          <p:nvSpPr>
            <p:cNvPr id="213" name="Google Shape;213;p25"/>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214" name="Google Shape;214;p25"/>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 name="Google Shape;215;p25"/>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6" name="Google Shape;216;p25"/>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 name="Google Shape;217;p25"/>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8" name="Google Shape;218;p25"/>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9" name="Google Shape;219;p25"/>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20" name="Google Shape;220;p25"/>
          <p:cNvSpPr/>
          <p:nvPr/>
        </p:nvSpPr>
        <p:spPr>
          <a:xfrm rot="1722646">
            <a:off x="8901524" y="1104669"/>
            <a:ext cx="575869" cy="55362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246" name="Google Shape;246;p25"/>
          <p:cNvGrpSpPr/>
          <p:nvPr/>
        </p:nvGrpSpPr>
        <p:grpSpPr>
          <a:xfrm>
            <a:off x="7338738" y="936860"/>
            <a:ext cx="685727" cy="632509"/>
            <a:chOff x="712875" y="2205450"/>
            <a:chExt cx="233675" cy="215550"/>
          </a:xfrm>
        </p:grpSpPr>
        <p:sp>
          <p:nvSpPr>
            <p:cNvPr id="247"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8"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9"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0"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1"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52" name="Google Shape;252;p25"/>
          <p:cNvGrpSpPr/>
          <p:nvPr/>
        </p:nvGrpSpPr>
        <p:grpSpPr>
          <a:xfrm>
            <a:off x="6303403" y="1332281"/>
            <a:ext cx="985765" cy="909171"/>
            <a:chOff x="751275" y="1814050"/>
            <a:chExt cx="233675" cy="215525"/>
          </a:xfrm>
        </p:grpSpPr>
        <p:sp>
          <p:nvSpPr>
            <p:cNvPr id="253"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4"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5"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6"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7"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67" name="Google Shape;267;p25"/>
          <p:cNvGrpSpPr/>
          <p:nvPr/>
        </p:nvGrpSpPr>
        <p:grpSpPr>
          <a:xfrm rot="1093143">
            <a:off x="10246481" y="4803394"/>
            <a:ext cx="1300688" cy="1248865"/>
            <a:chOff x="3885600" y="2960625"/>
            <a:chExt cx="470600" cy="451850"/>
          </a:xfrm>
        </p:grpSpPr>
        <p:sp>
          <p:nvSpPr>
            <p:cNvPr id="26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26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27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7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7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73" name="Google Shape;273;p25"/>
          <p:cNvSpPr/>
          <p:nvPr/>
        </p:nvSpPr>
        <p:spPr>
          <a:xfrm rot="-1177723">
            <a:off x="4436011" y="777492"/>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 name="Google Shape;274;p25"/>
          <p:cNvSpPr/>
          <p:nvPr/>
        </p:nvSpPr>
        <p:spPr>
          <a:xfrm rot="-1140824">
            <a:off x="8153588" y="4368941"/>
            <a:ext cx="575857" cy="55361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2050" name="Picture 2" descr="Sá»ng giáº£n d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88" y="1752903"/>
            <a:ext cx="5458339" cy="2579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746BAE0-2226-4298-BEFA-429ED3858FDC}"/>
              </a:ext>
            </a:extLst>
          </p:cNvPr>
          <p:cNvSpPr/>
          <p:nvPr/>
        </p:nvSpPr>
        <p:spPr>
          <a:xfrm>
            <a:off x="1826293" y="197009"/>
            <a:ext cx="8574839" cy="626769"/>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Cách</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ăn</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mặc</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tác</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phong</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lời</a:t>
            </a:r>
            <a:r>
              <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nói của Bác</a:t>
            </a:r>
            <a:endParaRPr lang="en-US" sz="32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6" name="Straight Connector 23">
            <a:extLst>
              <a:ext uri="{FF2B5EF4-FFF2-40B4-BE49-F238E27FC236}">
                <a16:creationId xmlns:a16="http://schemas.microsoft.com/office/drawing/2014/main" id="{91FA8274-7C81-4C9C-AA72-B4F4EC422B41}"/>
              </a:ext>
            </a:extLst>
          </p:cNvPr>
          <p:cNvCxnSpPr/>
          <p:nvPr/>
        </p:nvCxnSpPr>
        <p:spPr>
          <a:xfrm>
            <a:off x="3803694" y="2921199"/>
            <a:ext cx="893415" cy="0"/>
          </a:xfrm>
          <a:prstGeom prst="line">
            <a:avLst/>
          </a:prstGeom>
          <a:ln w="12700">
            <a:solidFill>
              <a:srgbClr val="A0D3C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AutoShape 87">
            <a:extLst>
              <a:ext uri="{FF2B5EF4-FFF2-40B4-BE49-F238E27FC236}">
                <a16:creationId xmlns:a16="http://schemas.microsoft.com/office/drawing/2014/main" id="{AA6F3FD7-1EFD-4D23-B79A-3B3384E984AB}"/>
              </a:ext>
            </a:extLst>
          </p:cNvPr>
          <p:cNvSpPr>
            <a:spLocks noChangeAspect="1"/>
          </p:cNvSpPr>
          <p:nvPr/>
        </p:nvSpPr>
        <p:spPr bwMode="auto">
          <a:xfrm>
            <a:off x="5934905" y="3618131"/>
            <a:ext cx="357617" cy="357711"/>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699034"/>
          </a:solidFill>
          <a:ln>
            <a:noFill/>
          </a:ln>
          <a:effectLst/>
        </p:spPr>
        <p:txBody>
          <a:bodyPr lIns="76184" tIns="76184" rIns="76184" bIns="76184" anchor="ctr"/>
          <a:lstStyle/>
          <a:p>
            <a:pPr defTabSz="685630">
              <a:defRPr/>
            </a:pPr>
            <a:endParaRPr lang="es-ES" sz="8000" dirty="0">
              <a:solidFill>
                <a:srgbClr val="44CEB9"/>
              </a:solidFill>
              <a:effectLst>
                <a:outerShdw blurRad="38100" dist="38100" dir="2700000" algn="tl">
                  <a:srgbClr val="000000"/>
                </a:outerShdw>
              </a:effectLst>
              <a:latin typeface="Cambria" panose="02040503050406030204" pitchFamily="18" charset="0"/>
              <a:ea typeface="Cambria" panose="02040503050406030204" pitchFamily="18" charset="0"/>
              <a:cs typeface="Calibri" panose="020F0502020204030204" pitchFamily="34" charset="0"/>
              <a:sym typeface="Gill Sans" charset="0"/>
            </a:endParaRPr>
          </a:p>
        </p:txBody>
      </p:sp>
      <p:grpSp>
        <p:nvGrpSpPr>
          <p:cNvPr id="8" name="组合 7">
            <a:extLst>
              <a:ext uri="{FF2B5EF4-FFF2-40B4-BE49-F238E27FC236}">
                <a16:creationId xmlns:a16="http://schemas.microsoft.com/office/drawing/2014/main" id="{4EF6BF6A-EDBC-4ADB-8241-2C6AF094CE1A}"/>
              </a:ext>
            </a:extLst>
          </p:cNvPr>
          <p:cNvGrpSpPr/>
          <p:nvPr/>
        </p:nvGrpSpPr>
        <p:grpSpPr>
          <a:xfrm>
            <a:off x="4478395" y="2177464"/>
            <a:ext cx="3282227" cy="3279291"/>
            <a:chOff x="4454887" y="2239297"/>
            <a:chExt cx="3282227" cy="3279290"/>
          </a:xfrm>
        </p:grpSpPr>
        <p:grpSp>
          <p:nvGrpSpPr>
            <p:cNvPr id="9" name="Group 32">
              <a:extLst>
                <a:ext uri="{FF2B5EF4-FFF2-40B4-BE49-F238E27FC236}">
                  <a16:creationId xmlns:a16="http://schemas.microsoft.com/office/drawing/2014/main" id="{088C006D-72D5-4F1E-AC17-5742B238E818}"/>
                </a:ext>
              </a:extLst>
            </p:cNvPr>
            <p:cNvGrpSpPr/>
            <p:nvPr/>
          </p:nvGrpSpPr>
          <p:grpSpPr>
            <a:xfrm>
              <a:off x="4454887" y="2284803"/>
              <a:ext cx="1727719" cy="1644048"/>
              <a:chOff x="4321175" y="2138103"/>
              <a:chExt cx="1868488" cy="1778000"/>
            </a:xfrm>
          </p:grpSpPr>
          <p:sp>
            <p:nvSpPr>
              <p:cNvPr id="21" name="Freeform 8">
                <a:extLst>
                  <a:ext uri="{FF2B5EF4-FFF2-40B4-BE49-F238E27FC236}">
                    <a16:creationId xmlns:a16="http://schemas.microsoft.com/office/drawing/2014/main" id="{44E7C0DF-EF4E-494F-A345-172F65BDCA79}"/>
                  </a:ext>
                </a:extLst>
              </p:cNvPr>
              <p:cNvSpPr>
                <a:spLocks/>
              </p:cNvSpPr>
              <p:nvPr/>
            </p:nvSpPr>
            <p:spPr bwMode="auto">
              <a:xfrm>
                <a:off x="4321175" y="213810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A0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67">
                  <a:latin typeface="Cambria" panose="02040503050406030204" pitchFamily="18" charset="0"/>
                  <a:ea typeface="Cambria" panose="02040503050406030204" pitchFamily="18" charset="0"/>
                </a:endParaRPr>
              </a:p>
            </p:txBody>
          </p:sp>
          <p:sp>
            <p:nvSpPr>
              <p:cNvPr id="22" name="TextBox 28">
                <a:extLst>
                  <a:ext uri="{FF2B5EF4-FFF2-40B4-BE49-F238E27FC236}">
                    <a16:creationId xmlns:a16="http://schemas.microsoft.com/office/drawing/2014/main" id="{7402E3DA-740F-4135-9318-E2B29E133719}"/>
                  </a:ext>
                </a:extLst>
              </p:cNvPr>
              <p:cNvSpPr txBox="1"/>
              <p:nvPr/>
            </p:nvSpPr>
            <p:spPr>
              <a:xfrm>
                <a:off x="4717319" y="2642838"/>
                <a:ext cx="813410" cy="721113"/>
              </a:xfrm>
              <a:prstGeom prst="rect">
                <a:avLst/>
              </a:prstGeom>
              <a:noFill/>
            </p:spPr>
            <p:txBody>
              <a:bodyPr wrap="none" rtlCol="0">
                <a:spAutoFit/>
              </a:bodyPr>
              <a:lstStyle/>
              <a:p>
                <a:pPr algn="ctr"/>
                <a:r>
                  <a:rPr lang="en-US" sz="3733" b="1" dirty="0">
                    <a:solidFill>
                      <a:schemeClr val="bg1"/>
                    </a:solidFill>
                    <a:latin typeface="Cambria" panose="02040503050406030204" pitchFamily="18" charset="0"/>
                    <a:ea typeface="Cambria" panose="02040503050406030204" pitchFamily="18" charset="0"/>
                  </a:rPr>
                  <a:t>01</a:t>
                </a:r>
              </a:p>
            </p:txBody>
          </p:sp>
        </p:grpSp>
        <p:grpSp>
          <p:nvGrpSpPr>
            <p:cNvPr id="10" name="Group 33">
              <a:extLst>
                <a:ext uri="{FF2B5EF4-FFF2-40B4-BE49-F238E27FC236}">
                  <a16:creationId xmlns:a16="http://schemas.microsoft.com/office/drawing/2014/main" id="{A766680A-B913-49F3-818B-023C8608A597}"/>
                </a:ext>
              </a:extLst>
            </p:cNvPr>
            <p:cNvGrpSpPr/>
            <p:nvPr/>
          </p:nvGrpSpPr>
          <p:grpSpPr>
            <a:xfrm>
              <a:off x="6004990" y="2239297"/>
              <a:ext cx="1698362" cy="1755609"/>
              <a:chOff x="5997575" y="2088890"/>
              <a:chExt cx="1836738" cy="1898650"/>
            </a:xfrm>
          </p:grpSpPr>
          <p:sp>
            <p:nvSpPr>
              <p:cNvPr id="19" name="Freeform 5">
                <a:extLst>
                  <a:ext uri="{FF2B5EF4-FFF2-40B4-BE49-F238E27FC236}">
                    <a16:creationId xmlns:a16="http://schemas.microsoft.com/office/drawing/2014/main" id="{1092A541-CD91-4E5B-A679-D7E3108B45B4}"/>
                  </a:ext>
                </a:extLst>
              </p:cNvPr>
              <p:cNvSpPr>
                <a:spLocks/>
              </p:cNvSpPr>
              <p:nvPr/>
            </p:nvSpPr>
            <p:spPr bwMode="auto">
              <a:xfrm>
                <a:off x="5997575" y="208889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rgbClr val="B3D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67">
                  <a:latin typeface="Cambria" panose="02040503050406030204" pitchFamily="18" charset="0"/>
                  <a:ea typeface="Cambria" panose="02040503050406030204" pitchFamily="18" charset="0"/>
                </a:endParaRPr>
              </a:p>
            </p:txBody>
          </p:sp>
          <p:sp>
            <p:nvSpPr>
              <p:cNvPr id="20" name="TextBox 29">
                <a:extLst>
                  <a:ext uri="{FF2B5EF4-FFF2-40B4-BE49-F238E27FC236}">
                    <a16:creationId xmlns:a16="http://schemas.microsoft.com/office/drawing/2014/main" id="{313949CD-B36C-43F0-8B4C-D0703FDF0869}"/>
                  </a:ext>
                </a:extLst>
              </p:cNvPr>
              <p:cNvSpPr txBox="1"/>
              <p:nvPr/>
            </p:nvSpPr>
            <p:spPr>
              <a:xfrm>
                <a:off x="6632703" y="2642839"/>
                <a:ext cx="813410" cy="721113"/>
              </a:xfrm>
              <a:prstGeom prst="rect">
                <a:avLst/>
              </a:prstGeom>
              <a:noFill/>
            </p:spPr>
            <p:txBody>
              <a:bodyPr wrap="none" rtlCol="0">
                <a:spAutoFit/>
              </a:bodyPr>
              <a:lstStyle/>
              <a:p>
                <a:pPr algn="ctr"/>
                <a:r>
                  <a:rPr lang="en-US" sz="3733" b="1" dirty="0">
                    <a:solidFill>
                      <a:schemeClr val="bg1"/>
                    </a:solidFill>
                    <a:latin typeface="Cambria" panose="02040503050406030204" pitchFamily="18" charset="0"/>
                    <a:ea typeface="Cambria" panose="02040503050406030204" pitchFamily="18" charset="0"/>
                  </a:rPr>
                  <a:t>02</a:t>
                </a:r>
              </a:p>
            </p:txBody>
          </p:sp>
        </p:grpSp>
        <p:grpSp>
          <p:nvGrpSpPr>
            <p:cNvPr id="11" name="Group 35">
              <a:extLst>
                <a:ext uri="{FF2B5EF4-FFF2-40B4-BE49-F238E27FC236}">
                  <a16:creationId xmlns:a16="http://schemas.microsoft.com/office/drawing/2014/main" id="{F5D61941-A98A-4F49-9D0F-4808A501890A}"/>
                </a:ext>
              </a:extLst>
            </p:cNvPr>
            <p:cNvGrpSpPr/>
            <p:nvPr/>
          </p:nvGrpSpPr>
          <p:grpSpPr>
            <a:xfrm>
              <a:off x="4493053" y="3807015"/>
              <a:ext cx="1669003" cy="1711572"/>
              <a:chOff x="4362450" y="3784340"/>
              <a:chExt cx="1804988" cy="1851025"/>
            </a:xfrm>
          </p:grpSpPr>
          <p:sp>
            <p:nvSpPr>
              <p:cNvPr id="17" name="Freeform 7">
                <a:extLst>
                  <a:ext uri="{FF2B5EF4-FFF2-40B4-BE49-F238E27FC236}">
                    <a16:creationId xmlns:a16="http://schemas.microsoft.com/office/drawing/2014/main" id="{98D1BA42-58EC-4A40-A0C3-047200CE600C}"/>
                  </a:ext>
                </a:extLst>
              </p:cNvPr>
              <p:cNvSpPr>
                <a:spLocks/>
              </p:cNvSpPr>
              <p:nvPr/>
            </p:nvSpPr>
            <p:spPr bwMode="auto">
              <a:xfrm>
                <a:off x="4362450" y="378434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rgbClr val="B3D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67">
                  <a:latin typeface="Cambria" panose="02040503050406030204" pitchFamily="18" charset="0"/>
                  <a:ea typeface="Cambria" panose="02040503050406030204" pitchFamily="18" charset="0"/>
                </a:endParaRPr>
              </a:p>
            </p:txBody>
          </p:sp>
          <p:sp>
            <p:nvSpPr>
              <p:cNvPr id="18" name="TextBox 30">
                <a:extLst>
                  <a:ext uri="{FF2B5EF4-FFF2-40B4-BE49-F238E27FC236}">
                    <a16:creationId xmlns:a16="http://schemas.microsoft.com/office/drawing/2014/main" id="{4E5F259B-94DB-4AE2-AE7B-F631A58417D2}"/>
                  </a:ext>
                </a:extLst>
              </p:cNvPr>
              <p:cNvSpPr txBox="1"/>
              <p:nvPr/>
            </p:nvSpPr>
            <p:spPr>
              <a:xfrm>
                <a:off x="4717317" y="4552005"/>
                <a:ext cx="813410" cy="721113"/>
              </a:xfrm>
              <a:prstGeom prst="rect">
                <a:avLst/>
              </a:prstGeom>
              <a:noFill/>
            </p:spPr>
            <p:txBody>
              <a:bodyPr wrap="none" rtlCol="0">
                <a:spAutoFit/>
              </a:bodyPr>
              <a:lstStyle/>
              <a:p>
                <a:pPr algn="ctr"/>
                <a:r>
                  <a:rPr lang="en-US" sz="3733" b="1">
                    <a:solidFill>
                      <a:schemeClr val="bg1"/>
                    </a:solidFill>
                    <a:latin typeface="Cambria" panose="02040503050406030204" pitchFamily="18" charset="0"/>
                    <a:ea typeface="Cambria" panose="02040503050406030204" pitchFamily="18" charset="0"/>
                  </a:rPr>
                  <a:t>04</a:t>
                </a:r>
              </a:p>
            </p:txBody>
          </p:sp>
        </p:grpSp>
        <p:grpSp>
          <p:nvGrpSpPr>
            <p:cNvPr id="14" name="Group 34">
              <a:extLst>
                <a:ext uri="{FF2B5EF4-FFF2-40B4-BE49-F238E27FC236}">
                  <a16:creationId xmlns:a16="http://schemas.microsoft.com/office/drawing/2014/main" id="{DA36E9AF-5DE0-4ECB-BFB6-163F3CA845F6}"/>
                </a:ext>
              </a:extLst>
            </p:cNvPr>
            <p:cNvGrpSpPr/>
            <p:nvPr/>
          </p:nvGrpSpPr>
          <p:grpSpPr>
            <a:xfrm>
              <a:off x="5994716" y="3849585"/>
              <a:ext cx="1742398" cy="1630838"/>
              <a:chOff x="5986463" y="3830378"/>
              <a:chExt cx="1884363" cy="1763713"/>
            </a:xfrm>
          </p:grpSpPr>
          <p:sp>
            <p:nvSpPr>
              <p:cNvPr id="15" name="Freeform 6">
                <a:extLst>
                  <a:ext uri="{FF2B5EF4-FFF2-40B4-BE49-F238E27FC236}">
                    <a16:creationId xmlns:a16="http://schemas.microsoft.com/office/drawing/2014/main" id="{C6F93BCC-A2D3-43A7-92B0-398292481A84}"/>
                  </a:ext>
                </a:extLst>
              </p:cNvPr>
              <p:cNvSpPr>
                <a:spLocks/>
              </p:cNvSpPr>
              <p:nvPr/>
            </p:nvSpPr>
            <p:spPr bwMode="auto">
              <a:xfrm>
                <a:off x="5986463" y="3830378"/>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A0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67">
                  <a:latin typeface="Cambria" panose="02040503050406030204" pitchFamily="18" charset="0"/>
                  <a:ea typeface="Cambria" panose="02040503050406030204" pitchFamily="18" charset="0"/>
                </a:endParaRPr>
              </a:p>
            </p:txBody>
          </p:sp>
          <p:sp>
            <p:nvSpPr>
              <p:cNvPr id="16" name="TextBox 31">
                <a:extLst>
                  <a:ext uri="{FF2B5EF4-FFF2-40B4-BE49-F238E27FC236}">
                    <a16:creationId xmlns:a16="http://schemas.microsoft.com/office/drawing/2014/main" id="{46D40B82-DBC3-4D15-A344-9DD2F1BDDE87}"/>
                  </a:ext>
                </a:extLst>
              </p:cNvPr>
              <p:cNvSpPr txBox="1"/>
              <p:nvPr/>
            </p:nvSpPr>
            <p:spPr>
              <a:xfrm>
                <a:off x="6632701" y="4552005"/>
                <a:ext cx="813410" cy="721113"/>
              </a:xfrm>
              <a:prstGeom prst="rect">
                <a:avLst/>
              </a:prstGeom>
              <a:noFill/>
            </p:spPr>
            <p:txBody>
              <a:bodyPr wrap="none" rtlCol="0">
                <a:spAutoFit/>
              </a:bodyPr>
              <a:lstStyle/>
              <a:p>
                <a:pPr algn="ctr"/>
                <a:r>
                  <a:rPr lang="en-US" sz="3733" b="1" dirty="0">
                    <a:solidFill>
                      <a:schemeClr val="bg1"/>
                    </a:solidFill>
                    <a:latin typeface="Cambria" panose="02040503050406030204" pitchFamily="18" charset="0"/>
                    <a:ea typeface="Cambria" panose="02040503050406030204" pitchFamily="18" charset="0"/>
                  </a:rPr>
                  <a:t>03</a:t>
                </a:r>
              </a:p>
            </p:txBody>
          </p:sp>
        </p:grpSp>
      </p:grpSp>
      <p:cxnSp>
        <p:nvCxnSpPr>
          <p:cNvPr id="23" name="Straight Connector 23">
            <a:extLst>
              <a:ext uri="{FF2B5EF4-FFF2-40B4-BE49-F238E27FC236}">
                <a16:creationId xmlns:a16="http://schemas.microsoft.com/office/drawing/2014/main" id="{986F613F-3150-4201-A062-CF9C85D401F8}"/>
              </a:ext>
            </a:extLst>
          </p:cNvPr>
          <p:cNvCxnSpPr/>
          <p:nvPr/>
        </p:nvCxnSpPr>
        <p:spPr>
          <a:xfrm>
            <a:off x="3803694" y="4691943"/>
            <a:ext cx="893415" cy="0"/>
          </a:xfrm>
          <a:prstGeom prst="line">
            <a:avLst/>
          </a:prstGeom>
          <a:ln w="12700">
            <a:solidFill>
              <a:srgbClr val="B3D48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06EB24-B058-461F-9957-5F88D906FD7E}"/>
              </a:ext>
            </a:extLst>
          </p:cNvPr>
          <p:cNvCxnSpPr/>
          <p:nvPr/>
        </p:nvCxnSpPr>
        <p:spPr>
          <a:xfrm>
            <a:off x="7577410" y="2921199"/>
            <a:ext cx="893415" cy="0"/>
          </a:xfrm>
          <a:prstGeom prst="line">
            <a:avLst/>
          </a:prstGeom>
          <a:ln w="12700">
            <a:solidFill>
              <a:srgbClr val="B3D48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3">
            <a:extLst>
              <a:ext uri="{FF2B5EF4-FFF2-40B4-BE49-F238E27FC236}">
                <a16:creationId xmlns:a16="http://schemas.microsoft.com/office/drawing/2014/main" id="{13725227-5084-4EE4-B49C-FECE645CCE87}"/>
              </a:ext>
            </a:extLst>
          </p:cNvPr>
          <p:cNvCxnSpPr/>
          <p:nvPr/>
        </p:nvCxnSpPr>
        <p:spPr>
          <a:xfrm>
            <a:off x="7577410" y="4691943"/>
            <a:ext cx="893415" cy="0"/>
          </a:xfrm>
          <a:prstGeom prst="line">
            <a:avLst/>
          </a:prstGeom>
          <a:ln w="12700">
            <a:solidFill>
              <a:srgbClr val="A0D3C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D8BD1F19-772B-462B-A210-055A763D6EBA}"/>
              </a:ext>
            </a:extLst>
          </p:cNvPr>
          <p:cNvGrpSpPr/>
          <p:nvPr/>
        </p:nvGrpSpPr>
        <p:grpSpPr>
          <a:xfrm>
            <a:off x="3154615" y="2750521"/>
            <a:ext cx="396000" cy="396000"/>
            <a:chOff x="3000828" y="2707821"/>
            <a:chExt cx="656560" cy="605065"/>
          </a:xfrm>
        </p:grpSpPr>
        <p:sp>
          <p:nvSpPr>
            <p:cNvPr id="27" name="圆角矩形 42">
              <a:extLst>
                <a:ext uri="{FF2B5EF4-FFF2-40B4-BE49-F238E27FC236}">
                  <a16:creationId xmlns:a16="http://schemas.microsoft.com/office/drawing/2014/main" id="{F329D3B1-24BA-44F5-ABB3-C2E0F22A0F3B}"/>
                </a:ext>
              </a:extLst>
            </p:cNvPr>
            <p:cNvSpPr/>
            <p:nvPr/>
          </p:nvSpPr>
          <p:spPr>
            <a:xfrm>
              <a:off x="3000828" y="2707821"/>
              <a:ext cx="656560" cy="605065"/>
            </a:xfrm>
            <a:prstGeom prst="roundRect">
              <a:avLst>
                <a:gd name="adj" fmla="val 0"/>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dirty="0">
                <a:latin typeface="Cambria" panose="02040503050406030204" pitchFamily="18" charset="0"/>
                <a:ea typeface="微软雅黑" panose="020B0503020204020204" pitchFamily="34" charset="-122"/>
                <a:cs typeface="Calibri" panose="020F0502020204030204" pitchFamily="34" charset="0"/>
              </a:endParaRPr>
            </a:p>
          </p:txBody>
        </p:sp>
        <p:grpSp>
          <p:nvGrpSpPr>
            <p:cNvPr id="28" name="组合 27">
              <a:extLst>
                <a:ext uri="{FF2B5EF4-FFF2-40B4-BE49-F238E27FC236}">
                  <a16:creationId xmlns:a16="http://schemas.microsoft.com/office/drawing/2014/main" id="{87947B78-47A0-4DC8-B62F-DAC4A3DC8845}"/>
                </a:ext>
              </a:extLst>
            </p:cNvPr>
            <p:cNvGrpSpPr/>
            <p:nvPr/>
          </p:nvGrpSpPr>
          <p:grpSpPr>
            <a:xfrm>
              <a:off x="3219416" y="2800573"/>
              <a:ext cx="300067" cy="419561"/>
              <a:chOff x="6289753" y="965485"/>
              <a:chExt cx="556070" cy="777511"/>
            </a:xfrm>
            <a:solidFill>
              <a:schemeClr val="bg1"/>
            </a:solidFill>
          </p:grpSpPr>
          <p:sp>
            <p:nvSpPr>
              <p:cNvPr id="29" name="Freeform 10">
                <a:extLst>
                  <a:ext uri="{FF2B5EF4-FFF2-40B4-BE49-F238E27FC236}">
                    <a16:creationId xmlns:a16="http://schemas.microsoft.com/office/drawing/2014/main" id="{2416FB05-BEAF-4581-8534-26AD6BD16D8A}"/>
                  </a:ext>
                </a:extLst>
              </p:cNvPr>
              <p:cNvSpPr>
                <a:spLocks/>
              </p:cNvSpPr>
              <p:nvPr/>
            </p:nvSpPr>
            <p:spPr bwMode="auto">
              <a:xfrm>
                <a:off x="6366849" y="1004853"/>
                <a:ext cx="147629" cy="159110"/>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sp>
            <p:nvSpPr>
              <p:cNvPr id="30" name="Freeform 11">
                <a:extLst>
                  <a:ext uri="{FF2B5EF4-FFF2-40B4-BE49-F238E27FC236}">
                    <a16:creationId xmlns:a16="http://schemas.microsoft.com/office/drawing/2014/main" id="{FC1F01BD-F11B-4C13-BB7D-4626C2641952}"/>
                  </a:ext>
                </a:extLst>
              </p:cNvPr>
              <p:cNvSpPr>
                <a:spLocks/>
              </p:cNvSpPr>
              <p:nvPr/>
            </p:nvSpPr>
            <p:spPr bwMode="auto">
              <a:xfrm>
                <a:off x="6289753" y="1172165"/>
                <a:ext cx="411722" cy="570831"/>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sp>
            <p:nvSpPr>
              <p:cNvPr id="31" name="Freeform 12">
                <a:extLst>
                  <a:ext uri="{FF2B5EF4-FFF2-40B4-BE49-F238E27FC236}">
                    <a16:creationId xmlns:a16="http://schemas.microsoft.com/office/drawing/2014/main" id="{46973702-6077-4E35-95EC-034594199E38}"/>
                  </a:ext>
                </a:extLst>
              </p:cNvPr>
              <p:cNvSpPr>
                <a:spLocks/>
              </p:cNvSpPr>
              <p:nvPr/>
            </p:nvSpPr>
            <p:spPr bwMode="auto">
              <a:xfrm>
                <a:off x="6619458" y="965485"/>
                <a:ext cx="226365" cy="351028"/>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grpSp>
      </p:grpSp>
      <p:grpSp>
        <p:nvGrpSpPr>
          <p:cNvPr id="32" name="组合 31">
            <a:extLst>
              <a:ext uri="{FF2B5EF4-FFF2-40B4-BE49-F238E27FC236}">
                <a16:creationId xmlns:a16="http://schemas.microsoft.com/office/drawing/2014/main" id="{ED23865B-EEFA-41F2-9642-E130D80D8118}"/>
              </a:ext>
            </a:extLst>
          </p:cNvPr>
          <p:cNvGrpSpPr/>
          <p:nvPr/>
        </p:nvGrpSpPr>
        <p:grpSpPr>
          <a:xfrm>
            <a:off x="3280140" y="4525775"/>
            <a:ext cx="396000" cy="396000"/>
            <a:chOff x="3000828" y="4493078"/>
            <a:chExt cx="656560" cy="605065"/>
          </a:xfrm>
        </p:grpSpPr>
        <p:sp>
          <p:nvSpPr>
            <p:cNvPr id="33" name="圆角矩形 45">
              <a:extLst>
                <a:ext uri="{FF2B5EF4-FFF2-40B4-BE49-F238E27FC236}">
                  <a16:creationId xmlns:a16="http://schemas.microsoft.com/office/drawing/2014/main" id="{2B6EF008-9E33-45D3-BEA2-D32B46DAB6F2}"/>
                </a:ext>
              </a:extLst>
            </p:cNvPr>
            <p:cNvSpPr/>
            <p:nvPr/>
          </p:nvSpPr>
          <p:spPr>
            <a:xfrm>
              <a:off x="3000828" y="4493078"/>
              <a:ext cx="656560" cy="605065"/>
            </a:xfrm>
            <a:prstGeom prst="roundRect">
              <a:avLst>
                <a:gd name="adj" fmla="val 0"/>
              </a:avLst>
            </a:prstGeom>
            <a:solidFill>
              <a:srgbClr val="B3D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dirty="0">
                <a:latin typeface="Cambria" panose="02040503050406030204" pitchFamily="18" charset="0"/>
                <a:ea typeface="微软雅黑" panose="020B0503020204020204" pitchFamily="34" charset="-122"/>
                <a:cs typeface="Calibri" panose="020F0502020204030204" pitchFamily="34" charset="0"/>
              </a:endParaRPr>
            </a:p>
          </p:txBody>
        </p:sp>
        <p:grpSp>
          <p:nvGrpSpPr>
            <p:cNvPr id="34" name="组合 33">
              <a:extLst>
                <a:ext uri="{FF2B5EF4-FFF2-40B4-BE49-F238E27FC236}">
                  <a16:creationId xmlns:a16="http://schemas.microsoft.com/office/drawing/2014/main" id="{99BE4E80-95F7-4B04-95DE-32903703CF63}"/>
                </a:ext>
              </a:extLst>
            </p:cNvPr>
            <p:cNvGrpSpPr/>
            <p:nvPr/>
          </p:nvGrpSpPr>
          <p:grpSpPr>
            <a:xfrm>
              <a:off x="3122378" y="4616166"/>
              <a:ext cx="413461" cy="358889"/>
              <a:chOff x="8311167" y="3271817"/>
              <a:chExt cx="602314" cy="522816"/>
            </a:xfrm>
            <a:solidFill>
              <a:schemeClr val="bg1"/>
            </a:solidFill>
          </p:grpSpPr>
          <p:sp>
            <p:nvSpPr>
              <p:cNvPr id="35" name="Freeform 25">
                <a:extLst>
                  <a:ext uri="{FF2B5EF4-FFF2-40B4-BE49-F238E27FC236}">
                    <a16:creationId xmlns:a16="http://schemas.microsoft.com/office/drawing/2014/main" id="{0C142CCE-2406-4FB5-8BF4-945557A750AD}"/>
                  </a:ext>
                </a:extLst>
              </p:cNvPr>
              <p:cNvSpPr>
                <a:spLocks/>
              </p:cNvSpPr>
              <p:nvPr/>
            </p:nvSpPr>
            <p:spPr bwMode="auto">
              <a:xfrm>
                <a:off x="8463616" y="3357862"/>
                <a:ext cx="295545" cy="68275"/>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733">
                  <a:latin typeface="Cambria" panose="02040503050406030204" pitchFamily="18" charset="0"/>
                  <a:ea typeface="Cambria" panose="02040503050406030204" pitchFamily="18" charset="0"/>
                </a:endParaRPr>
              </a:p>
            </p:txBody>
          </p:sp>
          <p:sp>
            <p:nvSpPr>
              <p:cNvPr id="36" name="Freeform 26">
                <a:extLst>
                  <a:ext uri="{FF2B5EF4-FFF2-40B4-BE49-F238E27FC236}">
                    <a16:creationId xmlns:a16="http://schemas.microsoft.com/office/drawing/2014/main" id="{A03C1A5A-C904-4CAA-AF33-E79C0FBF4A77}"/>
                  </a:ext>
                </a:extLst>
              </p:cNvPr>
              <p:cNvSpPr>
                <a:spLocks/>
              </p:cNvSpPr>
              <p:nvPr/>
            </p:nvSpPr>
            <p:spPr bwMode="auto">
              <a:xfrm>
                <a:off x="8463616" y="3271817"/>
                <a:ext cx="295545" cy="67339"/>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733">
                  <a:latin typeface="Cambria" panose="02040503050406030204" pitchFamily="18" charset="0"/>
                  <a:ea typeface="Cambria" panose="02040503050406030204" pitchFamily="18" charset="0"/>
                </a:endParaRPr>
              </a:p>
            </p:txBody>
          </p:sp>
          <p:sp>
            <p:nvSpPr>
              <p:cNvPr id="37" name="Freeform 27">
                <a:extLst>
                  <a:ext uri="{FF2B5EF4-FFF2-40B4-BE49-F238E27FC236}">
                    <a16:creationId xmlns:a16="http://schemas.microsoft.com/office/drawing/2014/main" id="{481E7D4D-B411-4427-818D-99240845B691}"/>
                  </a:ext>
                </a:extLst>
              </p:cNvPr>
              <p:cNvSpPr>
                <a:spLocks/>
              </p:cNvSpPr>
              <p:nvPr/>
            </p:nvSpPr>
            <p:spPr bwMode="auto">
              <a:xfrm>
                <a:off x="8311167" y="3472900"/>
                <a:ext cx="602314" cy="321733"/>
              </a:xfrm>
              <a:custGeom>
                <a:avLst/>
                <a:gdLst>
                  <a:gd name="T0" fmla="*/ 56 w 2836"/>
                  <a:gd name="T1" fmla="*/ 247 h 1516"/>
                  <a:gd name="T2" fmla="*/ 761 w 2836"/>
                  <a:gd name="T3" fmla="*/ 952 h 1516"/>
                  <a:gd name="T4" fmla="*/ 932 w 2836"/>
                  <a:gd name="T5" fmla="*/ 1027 h 1516"/>
                  <a:gd name="T6" fmla="*/ 2188 w 2836"/>
                  <a:gd name="T7" fmla="*/ 1027 h 1516"/>
                  <a:gd name="T8" fmla="*/ 2336 w 2836"/>
                  <a:gd name="T9" fmla="*/ 1089 h 1516"/>
                  <a:gd name="T10" fmla="*/ 2713 w 2836"/>
                  <a:gd name="T11" fmla="*/ 1477 h 1516"/>
                  <a:gd name="T12" fmla="*/ 2784 w 2836"/>
                  <a:gd name="T13" fmla="*/ 1516 h 1516"/>
                  <a:gd name="T14" fmla="*/ 2836 w 2836"/>
                  <a:gd name="T15" fmla="*/ 1426 h 1516"/>
                  <a:gd name="T16" fmla="*/ 2836 w 2836"/>
                  <a:gd name="T17" fmla="*/ 1031 h 1516"/>
                  <a:gd name="T18" fmla="*/ 2775 w 2836"/>
                  <a:gd name="T19" fmla="*/ 882 h 1516"/>
                  <a:gd name="T20" fmla="*/ 2535 w 2836"/>
                  <a:gd name="T21" fmla="*/ 631 h 1516"/>
                  <a:gd name="T22" fmla="*/ 2149 w 2836"/>
                  <a:gd name="T23" fmla="*/ 245 h 1516"/>
                  <a:gd name="T24" fmla="*/ 2040 w 2836"/>
                  <a:gd name="T25" fmla="*/ 196 h 1516"/>
                  <a:gd name="T26" fmla="*/ 1018 w 2836"/>
                  <a:gd name="T27" fmla="*/ 196 h 1516"/>
                  <a:gd name="T28" fmla="*/ 873 w 2836"/>
                  <a:gd name="T29" fmla="*/ 342 h 1516"/>
                  <a:gd name="T30" fmla="*/ 1018 w 2836"/>
                  <a:gd name="T31" fmla="*/ 487 h 1516"/>
                  <a:gd name="T32" fmla="*/ 1734 w 2836"/>
                  <a:gd name="T33" fmla="*/ 487 h 1516"/>
                  <a:gd name="T34" fmla="*/ 1811 w 2836"/>
                  <a:gd name="T35" fmla="*/ 563 h 1516"/>
                  <a:gd name="T36" fmla="*/ 782 w 2836"/>
                  <a:gd name="T37" fmla="*/ 563 h 1516"/>
                  <a:gd name="T38" fmla="*/ 262 w 2836"/>
                  <a:gd name="T39" fmla="*/ 42 h 1516"/>
                  <a:gd name="T40" fmla="*/ 159 w 2836"/>
                  <a:gd name="T41" fmla="*/ 0 h 1516"/>
                  <a:gd name="T42" fmla="*/ 56 w 2836"/>
                  <a:gd name="T43" fmla="*/ 42 h 1516"/>
                  <a:gd name="T44" fmla="*/ 56 w 2836"/>
                  <a:gd name="T45" fmla="*/ 247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6" h="1516">
                    <a:moveTo>
                      <a:pt x="56" y="247"/>
                    </a:moveTo>
                    <a:lnTo>
                      <a:pt x="761" y="952"/>
                    </a:lnTo>
                    <a:cubicBezTo>
                      <a:pt x="803" y="998"/>
                      <a:pt x="864" y="1027"/>
                      <a:pt x="932" y="1027"/>
                    </a:cubicBezTo>
                    <a:lnTo>
                      <a:pt x="2188" y="1027"/>
                    </a:lnTo>
                    <a:cubicBezTo>
                      <a:pt x="2236" y="1027"/>
                      <a:pt x="2302" y="1055"/>
                      <a:pt x="2336" y="1089"/>
                    </a:cubicBezTo>
                    <a:lnTo>
                      <a:pt x="2713" y="1477"/>
                    </a:lnTo>
                    <a:cubicBezTo>
                      <a:pt x="2740" y="1503"/>
                      <a:pt x="2764" y="1516"/>
                      <a:pt x="2784" y="1516"/>
                    </a:cubicBezTo>
                    <a:cubicBezTo>
                      <a:pt x="2816" y="1516"/>
                      <a:pt x="2836" y="1485"/>
                      <a:pt x="2836" y="1426"/>
                    </a:cubicBezTo>
                    <a:lnTo>
                      <a:pt x="2836" y="1031"/>
                    </a:lnTo>
                    <a:cubicBezTo>
                      <a:pt x="2836" y="983"/>
                      <a:pt x="2809" y="916"/>
                      <a:pt x="2775" y="882"/>
                    </a:cubicBezTo>
                    <a:lnTo>
                      <a:pt x="2535" y="631"/>
                    </a:lnTo>
                    <a:lnTo>
                      <a:pt x="2149" y="245"/>
                    </a:lnTo>
                    <a:cubicBezTo>
                      <a:pt x="2121" y="216"/>
                      <a:pt x="2083" y="196"/>
                      <a:pt x="2040" y="196"/>
                    </a:cubicBezTo>
                    <a:lnTo>
                      <a:pt x="1018" y="196"/>
                    </a:lnTo>
                    <a:cubicBezTo>
                      <a:pt x="938" y="196"/>
                      <a:pt x="873" y="261"/>
                      <a:pt x="873" y="342"/>
                    </a:cubicBezTo>
                    <a:cubicBezTo>
                      <a:pt x="873" y="422"/>
                      <a:pt x="938" y="487"/>
                      <a:pt x="1018" y="487"/>
                    </a:cubicBezTo>
                    <a:lnTo>
                      <a:pt x="1734" y="487"/>
                    </a:lnTo>
                    <a:lnTo>
                      <a:pt x="1811" y="563"/>
                    </a:lnTo>
                    <a:lnTo>
                      <a:pt x="782" y="563"/>
                    </a:lnTo>
                    <a:lnTo>
                      <a:pt x="262" y="42"/>
                    </a:lnTo>
                    <a:cubicBezTo>
                      <a:pt x="233" y="14"/>
                      <a:pt x="196" y="0"/>
                      <a:pt x="159" y="0"/>
                    </a:cubicBezTo>
                    <a:cubicBezTo>
                      <a:pt x="122" y="0"/>
                      <a:pt x="85" y="14"/>
                      <a:pt x="56" y="42"/>
                    </a:cubicBezTo>
                    <a:cubicBezTo>
                      <a:pt x="0" y="99"/>
                      <a:pt x="0" y="191"/>
                      <a:pt x="56" y="2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733">
                  <a:latin typeface="Cambria" panose="02040503050406030204" pitchFamily="18" charset="0"/>
                  <a:ea typeface="Cambria" panose="02040503050406030204" pitchFamily="18" charset="0"/>
                </a:endParaRPr>
              </a:p>
            </p:txBody>
          </p:sp>
          <p:sp>
            <p:nvSpPr>
              <p:cNvPr id="38" name="Freeform 28">
                <a:extLst>
                  <a:ext uri="{FF2B5EF4-FFF2-40B4-BE49-F238E27FC236}">
                    <a16:creationId xmlns:a16="http://schemas.microsoft.com/office/drawing/2014/main" id="{724AEC22-F847-4073-A6E2-18EB7125F492}"/>
                  </a:ext>
                </a:extLst>
              </p:cNvPr>
              <p:cNvSpPr>
                <a:spLocks/>
              </p:cNvSpPr>
              <p:nvPr/>
            </p:nvSpPr>
            <p:spPr bwMode="auto">
              <a:xfrm>
                <a:off x="8463616" y="3444842"/>
                <a:ext cx="295545" cy="99139"/>
              </a:xfrm>
              <a:custGeom>
                <a:avLst/>
                <a:gdLst>
                  <a:gd name="T0" fmla="*/ 68 w 1392"/>
                  <a:gd name="T1" fmla="*/ 470 h 470"/>
                  <a:gd name="T2" fmla="*/ 299 w 1392"/>
                  <a:gd name="T3" fmla="*/ 242 h 470"/>
                  <a:gd name="T4" fmla="*/ 1321 w 1392"/>
                  <a:gd name="T5" fmla="*/ 242 h 470"/>
                  <a:gd name="T6" fmla="*/ 1392 w 1392"/>
                  <a:gd name="T7" fmla="*/ 254 h 470"/>
                  <a:gd name="T8" fmla="*/ 1392 w 1392"/>
                  <a:gd name="T9" fmla="*/ 145 h 470"/>
                  <a:gd name="T10" fmla="*/ 1247 w 1392"/>
                  <a:gd name="T11" fmla="*/ 0 h 470"/>
                  <a:gd name="T12" fmla="*/ 145 w 1392"/>
                  <a:gd name="T13" fmla="*/ 0 h 470"/>
                  <a:gd name="T14" fmla="*/ 0 w 1392"/>
                  <a:gd name="T15" fmla="*/ 145 h 470"/>
                  <a:gd name="T16" fmla="*/ 0 w 1392"/>
                  <a:gd name="T17" fmla="*/ 348 h 470"/>
                  <a:gd name="T18" fmla="*/ 68 w 1392"/>
                  <a:gd name="T1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2" h="470">
                    <a:moveTo>
                      <a:pt x="68" y="470"/>
                    </a:moveTo>
                    <a:cubicBezTo>
                      <a:pt x="70" y="344"/>
                      <a:pt x="173" y="242"/>
                      <a:pt x="299" y="242"/>
                    </a:cubicBezTo>
                    <a:lnTo>
                      <a:pt x="1321" y="242"/>
                    </a:lnTo>
                    <a:cubicBezTo>
                      <a:pt x="1346" y="242"/>
                      <a:pt x="1370" y="246"/>
                      <a:pt x="1392" y="254"/>
                    </a:cubicBezTo>
                    <a:lnTo>
                      <a:pt x="1392" y="145"/>
                    </a:lnTo>
                    <a:cubicBezTo>
                      <a:pt x="1392" y="65"/>
                      <a:pt x="1327" y="0"/>
                      <a:pt x="1247" y="0"/>
                    </a:cubicBezTo>
                    <a:lnTo>
                      <a:pt x="145" y="0"/>
                    </a:lnTo>
                    <a:cubicBezTo>
                      <a:pt x="65" y="0"/>
                      <a:pt x="0" y="65"/>
                      <a:pt x="0" y="145"/>
                    </a:cubicBezTo>
                    <a:lnTo>
                      <a:pt x="0" y="348"/>
                    </a:lnTo>
                    <a:cubicBezTo>
                      <a:pt x="0" y="399"/>
                      <a:pt x="27" y="444"/>
                      <a:pt x="68" y="4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733">
                  <a:latin typeface="Cambria" panose="02040503050406030204" pitchFamily="18" charset="0"/>
                  <a:ea typeface="Cambria" panose="02040503050406030204" pitchFamily="18" charset="0"/>
                </a:endParaRPr>
              </a:p>
            </p:txBody>
          </p:sp>
        </p:grpSp>
      </p:grpSp>
      <p:grpSp>
        <p:nvGrpSpPr>
          <p:cNvPr id="39" name="组合 38">
            <a:extLst>
              <a:ext uri="{FF2B5EF4-FFF2-40B4-BE49-F238E27FC236}">
                <a16:creationId xmlns:a16="http://schemas.microsoft.com/office/drawing/2014/main" id="{18CA0437-8E6F-42A3-8B22-15A80A12534A}"/>
              </a:ext>
            </a:extLst>
          </p:cNvPr>
          <p:cNvGrpSpPr/>
          <p:nvPr/>
        </p:nvGrpSpPr>
        <p:grpSpPr>
          <a:xfrm>
            <a:off x="8583307" y="4431247"/>
            <a:ext cx="396000" cy="396000"/>
            <a:chOff x="8559800" y="4493078"/>
            <a:chExt cx="656560" cy="605065"/>
          </a:xfrm>
        </p:grpSpPr>
        <p:sp>
          <p:nvSpPr>
            <p:cNvPr id="40" name="圆角矩形 46">
              <a:extLst>
                <a:ext uri="{FF2B5EF4-FFF2-40B4-BE49-F238E27FC236}">
                  <a16:creationId xmlns:a16="http://schemas.microsoft.com/office/drawing/2014/main" id="{20464814-4CEC-4EA4-8A3C-BBB47EC9ED10}"/>
                </a:ext>
              </a:extLst>
            </p:cNvPr>
            <p:cNvSpPr/>
            <p:nvPr/>
          </p:nvSpPr>
          <p:spPr>
            <a:xfrm>
              <a:off x="8559800" y="4493078"/>
              <a:ext cx="656560" cy="605065"/>
            </a:xfrm>
            <a:prstGeom prst="roundRect">
              <a:avLst>
                <a:gd name="adj" fmla="val 0"/>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dirty="0">
                <a:latin typeface="Cambria" panose="02040503050406030204" pitchFamily="18" charset="0"/>
                <a:ea typeface="微软雅黑" panose="020B0503020204020204" pitchFamily="34" charset="-122"/>
                <a:cs typeface="Calibri" panose="020F0502020204030204" pitchFamily="34" charset="0"/>
              </a:endParaRPr>
            </a:p>
          </p:txBody>
        </p:sp>
        <p:sp>
          <p:nvSpPr>
            <p:cNvPr id="41" name="Freeform 113">
              <a:extLst>
                <a:ext uri="{FF2B5EF4-FFF2-40B4-BE49-F238E27FC236}">
                  <a16:creationId xmlns:a16="http://schemas.microsoft.com/office/drawing/2014/main" id="{A2E84397-00B4-4B9F-91A4-83D73CD98B72}"/>
                </a:ext>
              </a:extLst>
            </p:cNvPr>
            <p:cNvSpPr>
              <a:spLocks noEditPoints="1"/>
            </p:cNvSpPr>
            <p:nvPr/>
          </p:nvSpPr>
          <p:spPr bwMode="auto">
            <a:xfrm>
              <a:off x="8686471" y="4637513"/>
              <a:ext cx="403219" cy="316194"/>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733">
                <a:latin typeface="Cambria" panose="02040503050406030204" pitchFamily="18" charset="0"/>
                <a:ea typeface="Cambria" panose="02040503050406030204" pitchFamily="18" charset="0"/>
                <a:cs typeface="Calibri" panose="020F0502020204030204" pitchFamily="34" charset="0"/>
              </a:endParaRPr>
            </a:p>
          </p:txBody>
        </p:sp>
      </p:grpSp>
      <p:grpSp>
        <p:nvGrpSpPr>
          <p:cNvPr id="42" name="组合 41">
            <a:extLst>
              <a:ext uri="{FF2B5EF4-FFF2-40B4-BE49-F238E27FC236}">
                <a16:creationId xmlns:a16="http://schemas.microsoft.com/office/drawing/2014/main" id="{39852BB1-620F-4A2D-B00E-481BC0D688D9}"/>
              </a:ext>
            </a:extLst>
          </p:cNvPr>
          <p:cNvGrpSpPr/>
          <p:nvPr/>
        </p:nvGrpSpPr>
        <p:grpSpPr>
          <a:xfrm>
            <a:off x="8713587" y="2750521"/>
            <a:ext cx="396000" cy="396000"/>
            <a:chOff x="8559800" y="2707821"/>
            <a:chExt cx="656560" cy="605065"/>
          </a:xfrm>
        </p:grpSpPr>
        <p:sp>
          <p:nvSpPr>
            <p:cNvPr id="43" name="圆角矩形 44">
              <a:extLst>
                <a:ext uri="{FF2B5EF4-FFF2-40B4-BE49-F238E27FC236}">
                  <a16:creationId xmlns:a16="http://schemas.microsoft.com/office/drawing/2014/main" id="{1440B419-5A52-48ED-8FDD-6C50EF2504B2}"/>
                </a:ext>
              </a:extLst>
            </p:cNvPr>
            <p:cNvSpPr/>
            <p:nvPr/>
          </p:nvSpPr>
          <p:spPr>
            <a:xfrm>
              <a:off x="8559800" y="2707821"/>
              <a:ext cx="656560" cy="605065"/>
            </a:xfrm>
            <a:prstGeom prst="roundRect">
              <a:avLst>
                <a:gd name="adj" fmla="val 0"/>
              </a:avLst>
            </a:prstGeom>
            <a:solidFill>
              <a:srgbClr val="B3D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dirty="0">
                <a:latin typeface="Cambria" panose="02040503050406030204" pitchFamily="18" charset="0"/>
                <a:ea typeface="微软雅黑" panose="020B0503020204020204" pitchFamily="34" charset="-122"/>
                <a:cs typeface="Calibri" panose="020F0502020204030204" pitchFamily="34" charset="0"/>
              </a:endParaRPr>
            </a:p>
          </p:txBody>
        </p:sp>
        <p:grpSp>
          <p:nvGrpSpPr>
            <p:cNvPr id="44" name="组合 43">
              <a:extLst>
                <a:ext uri="{FF2B5EF4-FFF2-40B4-BE49-F238E27FC236}">
                  <a16:creationId xmlns:a16="http://schemas.microsoft.com/office/drawing/2014/main" id="{EDB1A50C-6F30-48B7-8F30-38B7C48B3CE5}"/>
                </a:ext>
              </a:extLst>
            </p:cNvPr>
            <p:cNvGrpSpPr/>
            <p:nvPr/>
          </p:nvGrpSpPr>
          <p:grpSpPr>
            <a:xfrm>
              <a:off x="8699955" y="2841900"/>
              <a:ext cx="376251" cy="336907"/>
              <a:chOff x="8334874" y="2285270"/>
              <a:chExt cx="554900" cy="496874"/>
            </a:xfrm>
            <a:solidFill>
              <a:schemeClr val="bg1"/>
            </a:solidFill>
          </p:grpSpPr>
          <p:sp>
            <p:nvSpPr>
              <p:cNvPr id="45" name="Freeform 205">
                <a:extLst>
                  <a:ext uri="{FF2B5EF4-FFF2-40B4-BE49-F238E27FC236}">
                    <a16:creationId xmlns:a16="http://schemas.microsoft.com/office/drawing/2014/main" id="{696D5FAA-4FA2-4F56-A1ED-1CCD41FACD49}"/>
                  </a:ext>
                </a:extLst>
              </p:cNvPr>
              <p:cNvSpPr>
                <a:spLocks noEditPoints="1"/>
              </p:cNvSpPr>
              <p:nvPr/>
            </p:nvSpPr>
            <p:spPr bwMode="auto">
              <a:xfrm>
                <a:off x="8418291" y="2285270"/>
                <a:ext cx="257503" cy="250251"/>
              </a:xfrm>
              <a:custGeom>
                <a:avLst/>
                <a:gdLst>
                  <a:gd name="T0" fmla="*/ 12 w 71"/>
                  <a:gd name="T1" fmla="*/ 69 h 69"/>
                  <a:gd name="T2" fmla="*/ 12 w 71"/>
                  <a:gd name="T3" fmla="*/ 67 h 69"/>
                  <a:gd name="T4" fmla="*/ 64 w 71"/>
                  <a:gd name="T5" fmla="*/ 67 h 69"/>
                  <a:gd name="T6" fmla="*/ 64 w 71"/>
                  <a:gd name="T7" fmla="*/ 69 h 69"/>
                  <a:gd name="T8" fmla="*/ 71 w 71"/>
                  <a:gd name="T9" fmla="*/ 69 h 69"/>
                  <a:gd name="T10" fmla="*/ 71 w 71"/>
                  <a:gd name="T11" fmla="*/ 10 h 69"/>
                  <a:gd name="T12" fmla="*/ 59 w 71"/>
                  <a:gd name="T13" fmla="*/ 0 h 69"/>
                  <a:gd name="T14" fmla="*/ 0 w 71"/>
                  <a:gd name="T15" fmla="*/ 0 h 69"/>
                  <a:gd name="T16" fmla="*/ 0 w 71"/>
                  <a:gd name="T17" fmla="*/ 69 h 69"/>
                  <a:gd name="T18" fmla="*/ 12 w 71"/>
                  <a:gd name="T19" fmla="*/ 69 h 69"/>
                  <a:gd name="T20" fmla="*/ 59 w 71"/>
                  <a:gd name="T21" fmla="*/ 3 h 69"/>
                  <a:gd name="T22" fmla="*/ 69 w 71"/>
                  <a:gd name="T23" fmla="*/ 12 h 69"/>
                  <a:gd name="T24" fmla="*/ 59 w 71"/>
                  <a:gd name="T25" fmla="*/ 12 h 69"/>
                  <a:gd name="T26" fmla="*/ 59 w 71"/>
                  <a:gd name="T27" fmla="*/ 3 h 69"/>
                  <a:gd name="T28" fmla="*/ 12 w 71"/>
                  <a:gd name="T29" fmla="*/ 17 h 69"/>
                  <a:gd name="T30" fmla="*/ 64 w 71"/>
                  <a:gd name="T31" fmla="*/ 17 h 69"/>
                  <a:gd name="T32" fmla="*/ 64 w 71"/>
                  <a:gd name="T33" fmla="*/ 22 h 69"/>
                  <a:gd name="T34" fmla="*/ 12 w 71"/>
                  <a:gd name="T35" fmla="*/ 22 h 69"/>
                  <a:gd name="T36" fmla="*/ 12 w 71"/>
                  <a:gd name="T37" fmla="*/ 17 h 69"/>
                  <a:gd name="T38" fmla="*/ 12 w 71"/>
                  <a:gd name="T39" fmla="*/ 29 h 69"/>
                  <a:gd name="T40" fmla="*/ 64 w 71"/>
                  <a:gd name="T41" fmla="*/ 29 h 69"/>
                  <a:gd name="T42" fmla="*/ 64 w 71"/>
                  <a:gd name="T43" fmla="*/ 33 h 69"/>
                  <a:gd name="T44" fmla="*/ 12 w 71"/>
                  <a:gd name="T45" fmla="*/ 33 h 69"/>
                  <a:gd name="T46" fmla="*/ 12 w 71"/>
                  <a:gd name="T47" fmla="*/ 29 h 69"/>
                  <a:gd name="T48" fmla="*/ 12 w 71"/>
                  <a:gd name="T49" fmla="*/ 41 h 69"/>
                  <a:gd name="T50" fmla="*/ 64 w 71"/>
                  <a:gd name="T51" fmla="*/ 41 h 69"/>
                  <a:gd name="T52" fmla="*/ 64 w 71"/>
                  <a:gd name="T53" fmla="*/ 48 h 69"/>
                  <a:gd name="T54" fmla="*/ 12 w 71"/>
                  <a:gd name="T55" fmla="*/ 48 h 69"/>
                  <a:gd name="T56" fmla="*/ 12 w 71"/>
                  <a:gd name="T57" fmla="*/ 41 h 69"/>
                  <a:gd name="T58" fmla="*/ 12 w 71"/>
                  <a:gd name="T59" fmla="*/ 52 h 69"/>
                  <a:gd name="T60" fmla="*/ 64 w 71"/>
                  <a:gd name="T61" fmla="*/ 52 h 69"/>
                  <a:gd name="T62" fmla="*/ 64 w 71"/>
                  <a:gd name="T63" fmla="*/ 59 h 69"/>
                  <a:gd name="T64" fmla="*/ 12 w 71"/>
                  <a:gd name="T65" fmla="*/ 59 h 69"/>
                  <a:gd name="T66" fmla="*/ 12 w 71"/>
                  <a:gd name="T67"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9">
                    <a:moveTo>
                      <a:pt x="12" y="69"/>
                    </a:moveTo>
                    <a:lnTo>
                      <a:pt x="12" y="67"/>
                    </a:lnTo>
                    <a:lnTo>
                      <a:pt x="64" y="67"/>
                    </a:lnTo>
                    <a:lnTo>
                      <a:pt x="64" y="69"/>
                    </a:lnTo>
                    <a:lnTo>
                      <a:pt x="71" y="69"/>
                    </a:lnTo>
                    <a:lnTo>
                      <a:pt x="71" y="10"/>
                    </a:lnTo>
                    <a:lnTo>
                      <a:pt x="59" y="0"/>
                    </a:lnTo>
                    <a:lnTo>
                      <a:pt x="0" y="0"/>
                    </a:lnTo>
                    <a:lnTo>
                      <a:pt x="0" y="69"/>
                    </a:lnTo>
                    <a:lnTo>
                      <a:pt x="12" y="69"/>
                    </a:lnTo>
                    <a:close/>
                    <a:moveTo>
                      <a:pt x="59" y="3"/>
                    </a:moveTo>
                    <a:lnTo>
                      <a:pt x="69" y="12"/>
                    </a:lnTo>
                    <a:lnTo>
                      <a:pt x="59" y="12"/>
                    </a:lnTo>
                    <a:lnTo>
                      <a:pt x="59" y="3"/>
                    </a:lnTo>
                    <a:close/>
                    <a:moveTo>
                      <a:pt x="12" y="17"/>
                    </a:moveTo>
                    <a:lnTo>
                      <a:pt x="64" y="17"/>
                    </a:lnTo>
                    <a:lnTo>
                      <a:pt x="64" y="22"/>
                    </a:lnTo>
                    <a:lnTo>
                      <a:pt x="12" y="22"/>
                    </a:lnTo>
                    <a:lnTo>
                      <a:pt x="12" y="17"/>
                    </a:lnTo>
                    <a:close/>
                    <a:moveTo>
                      <a:pt x="12" y="29"/>
                    </a:moveTo>
                    <a:lnTo>
                      <a:pt x="64" y="29"/>
                    </a:lnTo>
                    <a:lnTo>
                      <a:pt x="64" y="33"/>
                    </a:lnTo>
                    <a:lnTo>
                      <a:pt x="12" y="33"/>
                    </a:lnTo>
                    <a:lnTo>
                      <a:pt x="12" y="29"/>
                    </a:lnTo>
                    <a:close/>
                    <a:moveTo>
                      <a:pt x="12" y="41"/>
                    </a:moveTo>
                    <a:lnTo>
                      <a:pt x="64" y="41"/>
                    </a:lnTo>
                    <a:lnTo>
                      <a:pt x="64" y="48"/>
                    </a:lnTo>
                    <a:lnTo>
                      <a:pt x="12" y="48"/>
                    </a:lnTo>
                    <a:lnTo>
                      <a:pt x="12" y="41"/>
                    </a:lnTo>
                    <a:close/>
                    <a:moveTo>
                      <a:pt x="12" y="52"/>
                    </a:moveTo>
                    <a:lnTo>
                      <a:pt x="64" y="52"/>
                    </a:lnTo>
                    <a:lnTo>
                      <a:pt x="64" y="59"/>
                    </a:lnTo>
                    <a:lnTo>
                      <a:pt x="12" y="59"/>
                    </a:lnTo>
                    <a:lnTo>
                      <a:pt x="1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sp>
            <p:nvSpPr>
              <p:cNvPr id="46" name="Freeform 206">
                <a:extLst>
                  <a:ext uri="{FF2B5EF4-FFF2-40B4-BE49-F238E27FC236}">
                    <a16:creationId xmlns:a16="http://schemas.microsoft.com/office/drawing/2014/main" id="{881FD204-3B70-49F1-A4E7-B4AB439CCC7C}"/>
                  </a:ext>
                </a:extLst>
              </p:cNvPr>
              <p:cNvSpPr>
                <a:spLocks/>
              </p:cNvSpPr>
              <p:nvPr/>
            </p:nvSpPr>
            <p:spPr bwMode="auto">
              <a:xfrm>
                <a:off x="8392903" y="2698727"/>
                <a:ext cx="446096" cy="83417"/>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sp>
            <p:nvSpPr>
              <p:cNvPr id="47" name="Freeform 207">
                <a:extLst>
                  <a:ext uri="{FF2B5EF4-FFF2-40B4-BE49-F238E27FC236}">
                    <a16:creationId xmlns:a16="http://schemas.microsoft.com/office/drawing/2014/main" id="{9E0D5E43-E67F-47CD-B60A-1DAFD7231E55}"/>
                  </a:ext>
                </a:extLst>
              </p:cNvPr>
              <p:cNvSpPr>
                <a:spLocks noEditPoints="1"/>
              </p:cNvSpPr>
              <p:nvPr/>
            </p:nvSpPr>
            <p:spPr bwMode="auto">
              <a:xfrm>
                <a:off x="8334874" y="2499252"/>
                <a:ext cx="554900" cy="257504"/>
              </a:xfrm>
              <a:custGeom>
                <a:avLst/>
                <a:gdLst>
                  <a:gd name="T0" fmla="*/ 60 w 65"/>
                  <a:gd name="T1" fmla="*/ 0 h 30"/>
                  <a:gd name="T2" fmla="*/ 43 w 65"/>
                  <a:gd name="T3" fmla="*/ 0 h 30"/>
                  <a:gd name="T4" fmla="*/ 43 w 65"/>
                  <a:gd name="T5" fmla="*/ 6 h 30"/>
                  <a:gd name="T6" fmla="*/ 8 w 65"/>
                  <a:gd name="T7" fmla="*/ 6 h 30"/>
                  <a:gd name="T8" fmla="*/ 8 w 65"/>
                  <a:gd name="T9" fmla="*/ 0 h 30"/>
                  <a:gd name="T10" fmla="*/ 6 w 65"/>
                  <a:gd name="T11" fmla="*/ 0 h 30"/>
                  <a:gd name="T12" fmla="*/ 0 w 65"/>
                  <a:gd name="T13" fmla="*/ 6 h 30"/>
                  <a:gd name="T14" fmla="*/ 0 w 65"/>
                  <a:gd name="T15" fmla="*/ 24 h 30"/>
                  <a:gd name="T16" fmla="*/ 5 w 65"/>
                  <a:gd name="T17" fmla="*/ 30 h 30"/>
                  <a:gd name="T18" fmla="*/ 5 w 65"/>
                  <a:gd name="T19" fmla="*/ 28 h 30"/>
                  <a:gd name="T20" fmla="*/ 5 w 65"/>
                  <a:gd name="T21" fmla="*/ 27 h 30"/>
                  <a:gd name="T22" fmla="*/ 5 w 65"/>
                  <a:gd name="T23" fmla="*/ 27 h 30"/>
                  <a:gd name="T24" fmla="*/ 12 w 65"/>
                  <a:gd name="T25" fmla="*/ 21 h 30"/>
                  <a:gd name="T26" fmla="*/ 54 w 65"/>
                  <a:gd name="T27" fmla="*/ 21 h 30"/>
                  <a:gd name="T28" fmla="*/ 61 w 65"/>
                  <a:gd name="T29" fmla="*/ 28 h 30"/>
                  <a:gd name="T30" fmla="*/ 61 w 65"/>
                  <a:gd name="T31" fmla="*/ 30 h 30"/>
                  <a:gd name="T32" fmla="*/ 65 w 65"/>
                  <a:gd name="T33" fmla="*/ 24 h 30"/>
                  <a:gd name="T34" fmla="*/ 65 w 65"/>
                  <a:gd name="T35" fmla="*/ 6 h 30"/>
                  <a:gd name="T36" fmla="*/ 60 w 65"/>
                  <a:gd name="T37" fmla="*/ 0 h 30"/>
                  <a:gd name="T38" fmla="*/ 56 w 65"/>
                  <a:gd name="T39" fmla="*/ 12 h 30"/>
                  <a:gd name="T40" fmla="*/ 52 w 65"/>
                  <a:gd name="T41" fmla="*/ 8 h 30"/>
                  <a:gd name="T42" fmla="*/ 56 w 65"/>
                  <a:gd name="T43" fmla="*/ 4 h 30"/>
                  <a:gd name="T44" fmla="*/ 60 w 65"/>
                  <a:gd name="T45" fmla="*/ 8 h 30"/>
                  <a:gd name="T46" fmla="*/ 56 w 65"/>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30">
                    <a:moveTo>
                      <a:pt x="60" y="0"/>
                    </a:moveTo>
                    <a:cubicBezTo>
                      <a:pt x="43" y="0"/>
                      <a:pt x="43" y="0"/>
                      <a:pt x="43" y="0"/>
                    </a:cubicBezTo>
                    <a:cubicBezTo>
                      <a:pt x="43" y="6"/>
                      <a:pt x="43" y="6"/>
                      <a:pt x="43" y="6"/>
                    </a:cubicBezTo>
                    <a:cubicBezTo>
                      <a:pt x="8" y="6"/>
                      <a:pt x="8" y="6"/>
                      <a:pt x="8" y="6"/>
                    </a:cubicBezTo>
                    <a:cubicBezTo>
                      <a:pt x="8" y="0"/>
                      <a:pt x="8" y="0"/>
                      <a:pt x="8" y="0"/>
                    </a:cubicBezTo>
                    <a:cubicBezTo>
                      <a:pt x="6" y="0"/>
                      <a:pt x="6" y="0"/>
                      <a:pt x="6" y="0"/>
                    </a:cubicBezTo>
                    <a:cubicBezTo>
                      <a:pt x="3" y="0"/>
                      <a:pt x="0" y="3"/>
                      <a:pt x="0" y="6"/>
                    </a:cubicBezTo>
                    <a:cubicBezTo>
                      <a:pt x="0" y="24"/>
                      <a:pt x="0" y="24"/>
                      <a:pt x="0" y="24"/>
                    </a:cubicBezTo>
                    <a:cubicBezTo>
                      <a:pt x="0" y="27"/>
                      <a:pt x="2" y="29"/>
                      <a:pt x="5" y="30"/>
                    </a:cubicBezTo>
                    <a:cubicBezTo>
                      <a:pt x="5" y="29"/>
                      <a:pt x="5" y="29"/>
                      <a:pt x="5" y="28"/>
                    </a:cubicBezTo>
                    <a:cubicBezTo>
                      <a:pt x="5" y="27"/>
                      <a:pt x="5" y="27"/>
                      <a:pt x="5" y="27"/>
                    </a:cubicBezTo>
                    <a:cubicBezTo>
                      <a:pt x="5" y="27"/>
                      <a:pt x="5" y="27"/>
                      <a:pt x="5" y="27"/>
                    </a:cubicBezTo>
                    <a:cubicBezTo>
                      <a:pt x="6" y="23"/>
                      <a:pt x="9" y="21"/>
                      <a:pt x="12" y="21"/>
                    </a:cubicBezTo>
                    <a:cubicBezTo>
                      <a:pt x="54" y="21"/>
                      <a:pt x="54" y="21"/>
                      <a:pt x="54" y="21"/>
                    </a:cubicBezTo>
                    <a:cubicBezTo>
                      <a:pt x="58" y="21"/>
                      <a:pt x="61" y="24"/>
                      <a:pt x="61" y="28"/>
                    </a:cubicBezTo>
                    <a:cubicBezTo>
                      <a:pt x="61" y="29"/>
                      <a:pt x="61" y="29"/>
                      <a:pt x="61" y="30"/>
                    </a:cubicBezTo>
                    <a:cubicBezTo>
                      <a:pt x="63" y="29"/>
                      <a:pt x="65" y="27"/>
                      <a:pt x="65" y="24"/>
                    </a:cubicBezTo>
                    <a:cubicBezTo>
                      <a:pt x="65" y="6"/>
                      <a:pt x="65" y="6"/>
                      <a:pt x="65" y="6"/>
                    </a:cubicBezTo>
                    <a:cubicBezTo>
                      <a:pt x="65" y="3"/>
                      <a:pt x="63" y="0"/>
                      <a:pt x="60" y="0"/>
                    </a:cubicBezTo>
                    <a:close/>
                    <a:moveTo>
                      <a:pt x="56" y="12"/>
                    </a:moveTo>
                    <a:cubicBezTo>
                      <a:pt x="54" y="12"/>
                      <a:pt x="52" y="10"/>
                      <a:pt x="52" y="8"/>
                    </a:cubicBezTo>
                    <a:cubicBezTo>
                      <a:pt x="52" y="6"/>
                      <a:pt x="54" y="4"/>
                      <a:pt x="56" y="4"/>
                    </a:cubicBezTo>
                    <a:cubicBezTo>
                      <a:pt x="58" y="4"/>
                      <a:pt x="60" y="6"/>
                      <a:pt x="60" y="8"/>
                    </a:cubicBezTo>
                    <a:cubicBezTo>
                      <a:pt x="60" y="10"/>
                      <a:pt x="58"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733" dirty="0">
                  <a:latin typeface="Cambria" panose="02040503050406030204" pitchFamily="18" charset="0"/>
                  <a:ea typeface="微软雅黑" panose="020B0503020204020204" pitchFamily="34" charset="-122"/>
                  <a:cs typeface="Calibri" panose="020F0502020204030204" pitchFamily="34" charset="0"/>
                </a:endParaRPr>
              </a:p>
            </p:txBody>
          </p:sp>
        </p:grpSp>
      </p:grpSp>
      <p:sp>
        <p:nvSpPr>
          <p:cNvPr id="49" name="矩形 48">
            <a:extLst>
              <a:ext uri="{FF2B5EF4-FFF2-40B4-BE49-F238E27FC236}">
                <a16:creationId xmlns:a16="http://schemas.microsoft.com/office/drawing/2014/main" id="{23B8DBE2-27F8-4BA5-9126-6AF569637549}"/>
              </a:ext>
            </a:extLst>
          </p:cNvPr>
          <p:cNvSpPr/>
          <p:nvPr/>
        </p:nvSpPr>
        <p:spPr>
          <a:xfrm>
            <a:off x="9194119" y="1740696"/>
            <a:ext cx="2790847" cy="1323632"/>
          </a:xfrm>
          <a:prstGeom prst="rect">
            <a:avLst/>
          </a:prstGeom>
        </p:spPr>
        <p:txBody>
          <a:bodyPr wrap="square">
            <a:spAutoFit/>
          </a:bodyPr>
          <a:lstStyle/>
          <a:p>
            <a:pPr algn="just"/>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cười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đôn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hậu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và</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vẫy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tay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chào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mọi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a:t>
            </a:r>
          </a:p>
        </p:txBody>
      </p:sp>
      <p:sp>
        <p:nvSpPr>
          <p:cNvPr id="51" name="矩形 50">
            <a:extLst>
              <a:ext uri="{FF2B5EF4-FFF2-40B4-BE49-F238E27FC236}">
                <a16:creationId xmlns:a16="http://schemas.microsoft.com/office/drawing/2014/main" id="{D3516D65-3F05-4229-A1A3-E772182DBD9E}"/>
              </a:ext>
            </a:extLst>
          </p:cNvPr>
          <p:cNvSpPr/>
          <p:nvPr/>
        </p:nvSpPr>
        <p:spPr>
          <a:xfrm>
            <a:off x="7924053" y="4945734"/>
            <a:ext cx="3544139" cy="1323632"/>
          </a:xfrm>
          <a:prstGeom prst="rect">
            <a:avLst/>
          </a:prstGeom>
        </p:spPr>
        <p:txBody>
          <a:bodyPr wrap="square">
            <a:spAutoFit/>
          </a:bodyPr>
          <a:lstStyle/>
          <a:p>
            <a:r>
              <a:rPr lang="en-US" sz="2667" dirty="0" err="1">
                <a:latin typeface="Cambria" panose="02040503050406030204" pitchFamily="18" charset="0"/>
                <a:ea typeface="Cambria" panose="02040503050406030204" pitchFamily="18" charset="0"/>
                <a:cs typeface="Calibri" panose="020F0502020204030204" pitchFamily="34" charset="0"/>
              </a:rPr>
              <a:t>Thái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thân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mật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như</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 cha </a:t>
            </a:r>
            <a:r>
              <a:rPr lang="en-US" sz="2667" dirty="0" err="1">
                <a:latin typeface="Cambria" panose="02040503050406030204" pitchFamily="18" charset="0"/>
                <a:ea typeface="Cambria" panose="02040503050406030204" pitchFamily="18" charset="0"/>
                <a:cs typeface="Calibri" panose="020F0502020204030204" pitchFamily="34" charset="0"/>
              </a:rPr>
              <a:t>đối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với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 con.</a:t>
            </a:r>
          </a:p>
        </p:txBody>
      </p:sp>
      <p:sp>
        <p:nvSpPr>
          <p:cNvPr id="53" name="矩形 52">
            <a:extLst>
              <a:ext uri="{FF2B5EF4-FFF2-40B4-BE49-F238E27FC236}">
                <a16:creationId xmlns:a16="http://schemas.microsoft.com/office/drawing/2014/main" id="{38597EEF-0102-4B0E-ABD7-A8CBF5DE91EF}"/>
              </a:ext>
            </a:extLst>
          </p:cNvPr>
          <p:cNvSpPr/>
          <p:nvPr/>
        </p:nvSpPr>
        <p:spPr>
          <a:xfrm>
            <a:off x="455469" y="4996474"/>
            <a:ext cx="3502921" cy="1692964"/>
          </a:xfrm>
          <a:prstGeom prst="rect">
            <a:avLst/>
          </a:prstGeom>
        </p:spPr>
        <p:txBody>
          <a:bodyPr wrap="square">
            <a:spAutoFit/>
          </a:bodyPr>
          <a:lstStyle/>
          <a:p>
            <a:pPr algn="r">
              <a:lnSpc>
                <a:spcPct val="130000"/>
              </a:lnSpc>
            </a:pPr>
            <a:r>
              <a:rPr lang="en-US" sz="2667" dirty="0" err="1">
                <a:latin typeface="Cambria" panose="02040503050406030204" pitchFamily="18" charset="0"/>
                <a:ea typeface="Cambria" panose="02040503050406030204" pitchFamily="18" charset="0"/>
                <a:cs typeface="Calibri" panose="020F0502020204030204" pitchFamily="34" charset="0"/>
              </a:rPr>
              <a:t>Câu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hỏi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đơn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giản</a:t>
            </a:r>
            <a:r>
              <a:rPr lang="en-US" sz="2667" dirty="0">
                <a:latin typeface="Cambria" panose="02040503050406030204" pitchFamily="18" charset="0"/>
                <a:ea typeface="Cambria" panose="02040503050406030204" pitchFamily="18" charset="0"/>
                <a:cs typeface="Calibri" panose="020F0502020204030204" pitchFamily="34" charset="0"/>
              </a:rPr>
              <a:t>: “ </a:t>
            </a:r>
            <a:r>
              <a:rPr lang="en-US" sz="2667" dirty="0" err="1">
                <a:latin typeface="Cambria" panose="02040503050406030204" pitchFamily="18" charset="0"/>
                <a:ea typeface="Cambria" panose="02040503050406030204" pitchFamily="18" charset="0"/>
                <a:cs typeface="Calibri" panose="020F0502020204030204" pitchFamily="34" charset="0"/>
              </a:rPr>
              <a:t>Tôi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nói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đồng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bào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nghe</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rõ</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không</a:t>
            </a:r>
            <a:r>
              <a:rPr lang="en-US" sz="2667" dirty="0">
                <a:latin typeface="Cambria" panose="02040503050406030204" pitchFamily="18" charset="0"/>
                <a:ea typeface="Cambria" panose="02040503050406030204" pitchFamily="18" charset="0"/>
                <a:cs typeface="Calibri" panose="020F0502020204030204" pitchFamily="34" charset="0"/>
              </a:rPr>
              <a:t>”</a:t>
            </a:r>
            <a:endParaRPr lang="zh-CN" altLang="en-US" sz="2667"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sp>
        <p:nvSpPr>
          <p:cNvPr id="55" name="矩形 54">
            <a:extLst>
              <a:ext uri="{FF2B5EF4-FFF2-40B4-BE49-F238E27FC236}">
                <a16:creationId xmlns:a16="http://schemas.microsoft.com/office/drawing/2014/main" id="{F80A28AD-5825-4ACD-9460-B0B6A10EC8C3}"/>
              </a:ext>
            </a:extLst>
          </p:cNvPr>
          <p:cNvSpPr/>
          <p:nvPr/>
        </p:nvSpPr>
        <p:spPr>
          <a:xfrm>
            <a:off x="555907" y="1704554"/>
            <a:ext cx="3544139" cy="1323632"/>
          </a:xfrm>
          <a:prstGeom prst="rect">
            <a:avLst/>
          </a:prstGeom>
        </p:spPr>
        <p:txBody>
          <a:bodyPr wrap="square">
            <a:spAutoFit/>
          </a:bodyPr>
          <a:lstStyle/>
          <a:p>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mặc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quần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áo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ka-ki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mũ</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vải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đã</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ngả</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màu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dép</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cao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su</a:t>
            </a:r>
            <a:r>
              <a:rPr lang="en-US" sz="2667" dirty="0">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04743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794AC-AB20-E74D-B91B-67A8995A6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688" y="1032161"/>
            <a:ext cx="4002512" cy="5011145"/>
          </a:xfrm>
          <a:prstGeom prst="rect">
            <a:avLst/>
          </a:prstGeom>
        </p:spPr>
      </p:pic>
      <p:sp>
        <p:nvSpPr>
          <p:cNvPr id="5" name="矩形 22">
            <a:extLst>
              <a:ext uri="{FF2B5EF4-FFF2-40B4-BE49-F238E27FC236}">
                <a16:creationId xmlns:a16="http://schemas.microsoft.com/office/drawing/2014/main" id="{18911D3C-9460-114D-9F62-9CF89287C67A}"/>
              </a:ext>
            </a:extLst>
          </p:cNvPr>
          <p:cNvSpPr/>
          <p:nvPr/>
        </p:nvSpPr>
        <p:spPr>
          <a:xfrm>
            <a:off x="6249690" y="2392234"/>
            <a:ext cx="4493623" cy="2290997"/>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Em có nhận xét gì về trang phục, tác phong, lời nói của Bác trong truyện đọc trên?</a:t>
            </a:r>
            <a:endPar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61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E99F63E-96CD-46B3-B558-8FFFBA281C5F}"/>
              </a:ext>
            </a:extLst>
          </p:cNvPr>
          <p:cNvSpPr/>
          <p:nvPr/>
        </p:nvSpPr>
        <p:spPr>
          <a:xfrm>
            <a:off x="8230850" y="3429000"/>
            <a:ext cx="3360249" cy="2012859"/>
          </a:xfrm>
          <a:prstGeom prst="rect">
            <a:avLst/>
          </a:prstGeom>
        </p:spPr>
        <p:txBody>
          <a:bodyPr wrap="square">
            <a:spAutoFit/>
          </a:bodyPr>
          <a:lstStyle/>
          <a:p>
            <a:pPr algn="just">
              <a:lnSpc>
                <a:spcPct val="130000"/>
              </a:lnSpc>
            </a:pPr>
            <a:r>
              <a:rPr lang="en-US" sz="3200" dirty="0" err="1">
                <a:latin typeface="Cambria" panose="02040503050406030204" pitchFamily="18" charset="0"/>
                <a:ea typeface="Cambria" panose="02040503050406030204" pitchFamily="18" charset="0"/>
                <a:cs typeface="Calibri" panose="020F0502020204030204" pitchFamily="34" charset="0"/>
              </a:rPr>
              <a:t>Thái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độ</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chân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tình</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cởi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mở</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không</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hình</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thức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lễ</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nghi</a:t>
            </a:r>
            <a:r>
              <a:rPr lang="en-US" sz="3200" dirty="0">
                <a:latin typeface="Cambria" panose="02040503050406030204" pitchFamily="18" charset="0"/>
                <a:ea typeface="Cambria" panose="02040503050406030204" pitchFamily="18" charset="0"/>
                <a:cs typeface="Calibri" panose="020F0502020204030204" pitchFamily="34" charset="0"/>
              </a:rPr>
              <a:t>.</a:t>
            </a:r>
            <a:endParaRPr lang="zh-CN" altLang="en-US" sz="3200"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sp>
        <p:nvSpPr>
          <p:cNvPr id="15" name="矩形 14">
            <a:extLst>
              <a:ext uri="{FF2B5EF4-FFF2-40B4-BE49-F238E27FC236}">
                <a16:creationId xmlns:a16="http://schemas.microsoft.com/office/drawing/2014/main" id="{DF077326-1C30-4418-94CD-C46B8316E8C2}"/>
              </a:ext>
            </a:extLst>
          </p:cNvPr>
          <p:cNvSpPr/>
          <p:nvPr/>
        </p:nvSpPr>
        <p:spPr>
          <a:xfrm>
            <a:off x="483080" y="1736641"/>
            <a:ext cx="3724275" cy="2062103"/>
          </a:xfrm>
          <a:prstGeom prst="rect">
            <a:avLst/>
          </a:prstGeom>
        </p:spPr>
        <p:txBody>
          <a:bodyPr wrap="square">
            <a:spAutoFit/>
          </a:bodyPr>
          <a:lstStyle/>
          <a:p>
            <a:pPr algn="just"/>
            <a:r>
              <a:rPr lang="en-US" sz="3200" dirty="0" err="1">
                <a:latin typeface="Cambria" panose="02040503050406030204" pitchFamily="18" charset="0"/>
                <a:ea typeface="Cambria" panose="02040503050406030204" pitchFamily="18" charset="0"/>
                <a:cs typeface="Calibri" panose="020F0502020204030204" pitchFamily="34" charset="0"/>
              </a:rPr>
              <a:t>Bác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ăn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mặc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đơn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sơ</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không</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cầu</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kì</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phù</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hợp</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với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hoàn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cảnh</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của</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đất</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nước</a:t>
            </a:r>
            <a:r>
              <a:rPr lang="en-US" sz="3200" dirty="0">
                <a:latin typeface="Cambria" panose="02040503050406030204" pitchFamily="18" charset="0"/>
                <a:ea typeface="Cambria" panose="02040503050406030204" pitchFamily="18" charset="0"/>
                <a:cs typeface="Calibri" panose="020F0502020204030204" pitchFamily="34" charset="0"/>
              </a:rPr>
              <a:t>.</a:t>
            </a:r>
          </a:p>
        </p:txBody>
      </p:sp>
      <p:pic>
        <p:nvPicPr>
          <p:cNvPr id="6" name="图片 5">
            <a:extLst>
              <a:ext uri="{FF2B5EF4-FFF2-40B4-BE49-F238E27FC236}">
                <a16:creationId xmlns:a16="http://schemas.microsoft.com/office/drawing/2014/main" id="{778B8F06-83AE-4B2F-A0AD-AE792A7A1038}"/>
              </a:ext>
            </a:extLst>
          </p:cNvPr>
          <p:cNvPicPr>
            <a:picLocks noChangeAspect="1"/>
          </p:cNvPicPr>
          <p:nvPr/>
        </p:nvPicPr>
        <p:blipFill rotWithShape="1">
          <a:blip r:embed="rId3">
            <a:extLst>
              <a:ext uri="{28A0092B-C50C-407E-A947-70E740481C1C}">
                <a14:useLocalDpi xmlns:a14="http://schemas.microsoft.com/office/drawing/2010/main" val="0"/>
              </a:ext>
            </a:extLst>
          </a:blip>
          <a:srcRect t="24823" b="11064"/>
          <a:stretch/>
        </p:blipFill>
        <p:spPr>
          <a:xfrm>
            <a:off x="3668588" y="1067370"/>
            <a:ext cx="5210475" cy="4723261"/>
          </a:xfrm>
          <a:prstGeom prst="rect">
            <a:avLst/>
          </a:prstGeom>
        </p:spPr>
      </p:pic>
      <p:sp>
        <p:nvSpPr>
          <p:cNvPr id="14" name="矩形 11">
            <a:extLst>
              <a:ext uri="{FF2B5EF4-FFF2-40B4-BE49-F238E27FC236}">
                <a16:creationId xmlns:a16="http://schemas.microsoft.com/office/drawing/2014/main" id="{A2D43C0E-F264-BF48-81E7-71325DC85ECD}"/>
              </a:ext>
            </a:extLst>
          </p:cNvPr>
          <p:cNvSpPr/>
          <p:nvPr/>
        </p:nvSpPr>
        <p:spPr>
          <a:xfrm>
            <a:off x="4069011" y="419350"/>
            <a:ext cx="3638076" cy="626769"/>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err="1">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NHẬN XÉT</a:t>
            </a:r>
            <a:endParaRPr lang="en-US" sz="3733"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989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D2B720B-BA8B-4B5F-B9C0-A7EA6AC9DF8C}"/>
              </a:ext>
            </a:extLst>
          </p:cNvPr>
          <p:cNvPicPr>
            <a:picLocks noChangeAspect="1"/>
          </p:cNvPicPr>
          <p:nvPr/>
        </p:nvPicPr>
        <p:blipFill rotWithShape="1">
          <a:blip r:embed="rId3">
            <a:extLst>
              <a:ext uri="{28A0092B-C50C-407E-A947-70E740481C1C}">
                <a14:useLocalDpi xmlns:a14="http://schemas.microsoft.com/office/drawing/2010/main" val="0"/>
              </a:ext>
            </a:extLst>
          </a:blip>
          <a:srcRect l="5230" t="813" r="21104" b="813"/>
          <a:stretch/>
        </p:blipFill>
        <p:spPr>
          <a:xfrm rot="16200000">
            <a:off x="2676730" y="-2657271"/>
            <a:ext cx="6858001" cy="12172539"/>
          </a:xfrm>
          <a:prstGeom prst="rect">
            <a:avLst/>
          </a:prstGeom>
        </p:spPr>
      </p:pic>
      <p:sp>
        <p:nvSpPr>
          <p:cNvPr id="23" name="矩形 22">
            <a:extLst>
              <a:ext uri="{FF2B5EF4-FFF2-40B4-BE49-F238E27FC236}">
                <a16:creationId xmlns:a16="http://schemas.microsoft.com/office/drawing/2014/main" id="{9DF58847-328B-4411-A96B-D18B5BE5E4EA}"/>
              </a:ext>
            </a:extLst>
          </p:cNvPr>
          <p:cNvSpPr/>
          <p:nvPr/>
        </p:nvSpPr>
        <p:spPr>
          <a:xfrm>
            <a:off x="786859" y="2865456"/>
            <a:ext cx="10340501" cy="2290997"/>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latin typeface="Cambria" panose="02040503050406030204" pitchFamily="18" charset="0"/>
            </a:endParaRPr>
          </a:p>
        </p:txBody>
      </p:sp>
      <p:sp>
        <p:nvSpPr>
          <p:cNvPr id="16" name="矩形 15">
            <a:extLst>
              <a:ext uri="{FF2B5EF4-FFF2-40B4-BE49-F238E27FC236}">
                <a16:creationId xmlns:a16="http://schemas.microsoft.com/office/drawing/2014/main" id="{96BCB3C4-FB0E-4A88-B27E-6C4520AC43F4}"/>
              </a:ext>
            </a:extLst>
          </p:cNvPr>
          <p:cNvSpPr/>
          <p:nvPr/>
        </p:nvSpPr>
        <p:spPr>
          <a:xfrm>
            <a:off x="1564791" y="860753"/>
            <a:ext cx="9422864" cy="1077218"/>
          </a:xfrm>
          <a:prstGeom prst="rect">
            <a:avLst/>
          </a:prstGeom>
        </p:spPr>
        <p:txBody>
          <a:bodyPr wrap="square">
            <a:spAutoFit/>
          </a:bodyPr>
          <a:lstStyle/>
          <a:p>
            <a:pPr algn="just"/>
            <a:r>
              <a:rPr lang="en-US" sz="3200" dirty="0">
                <a:latin typeface="Cambria" panose="02040503050406030204" pitchFamily="18" charset="0"/>
                <a:ea typeface="Cambria" panose="02040503050406030204" pitchFamily="18" charset="0"/>
                <a:cs typeface="Calibri" panose="020F0502020204030204" pitchFamily="34" charset="0"/>
              </a:rPr>
              <a:t>Theo </a:t>
            </a:r>
            <a:r>
              <a:rPr lang="en-US" sz="3200" dirty="0" err="1">
                <a:latin typeface="Cambria" panose="02040503050406030204" pitchFamily="18" charset="0"/>
                <a:ea typeface="Cambria" panose="02040503050406030204" pitchFamily="18" charset="0"/>
                <a:cs typeface="Calibri" panose="020F0502020204030204" pitchFamily="34" charset="0"/>
              </a:rPr>
              <a:t>em</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trang</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phục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tác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phong</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lời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nói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của</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Bác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đã</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có</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tác</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động</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như</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thế</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nào</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tới</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tình</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cảm</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của</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nhân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dân</a:t>
            </a:r>
            <a:r>
              <a:rPr lang="en-US" sz="3200" dirty="0">
                <a:latin typeface="Cambria" panose="02040503050406030204" pitchFamily="18" charset="0"/>
                <a:ea typeface="Cambria" panose="02040503050406030204" pitchFamily="18" charset="0"/>
                <a:cs typeface="Calibri" panose="020F0502020204030204" pitchFamily="34" charset="0"/>
              </a:rPr>
              <a:t> ta? </a:t>
            </a:r>
          </a:p>
        </p:txBody>
      </p:sp>
      <p:pic>
        <p:nvPicPr>
          <p:cNvPr id="11" name="图片 10" descr="图片包含 蛋糕, 就坐, 室内, 餐桌&#10;&#10;已生成高可信度的说明">
            <a:extLst>
              <a:ext uri="{FF2B5EF4-FFF2-40B4-BE49-F238E27FC236}">
                <a16:creationId xmlns:a16="http://schemas.microsoft.com/office/drawing/2014/main" id="{0C72DAD3-354A-44B7-ABA6-ED5BE7F45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265" y="2822992"/>
            <a:ext cx="2414547" cy="2956497"/>
          </a:xfrm>
          <a:prstGeom prst="rect">
            <a:avLst/>
          </a:prstGeom>
        </p:spPr>
      </p:pic>
      <p:pic>
        <p:nvPicPr>
          <p:cNvPr id="17" name="图片 16">
            <a:extLst>
              <a:ext uri="{FF2B5EF4-FFF2-40B4-BE49-F238E27FC236}">
                <a16:creationId xmlns:a16="http://schemas.microsoft.com/office/drawing/2014/main" id="{3E70C9FC-30E2-496A-AAA0-1DC9F1FE5B2C}"/>
              </a:ext>
            </a:extLst>
          </p:cNvPr>
          <p:cNvPicPr>
            <a:picLocks noChangeAspect="1"/>
          </p:cNvPicPr>
          <p:nvPr/>
        </p:nvPicPr>
        <p:blipFill rotWithShape="1">
          <a:blip r:embed="rId5">
            <a:extLst>
              <a:ext uri="{28A0092B-C50C-407E-A947-70E740481C1C}">
                <a14:useLocalDpi xmlns:a14="http://schemas.microsoft.com/office/drawing/2010/main" val="0"/>
              </a:ext>
            </a:extLst>
          </a:blip>
          <a:srcRect l="31008" t="21431" r="10665" b="12394"/>
          <a:stretch/>
        </p:blipFill>
        <p:spPr>
          <a:xfrm>
            <a:off x="10987655" y="4146665"/>
            <a:ext cx="1814207" cy="2610623"/>
          </a:xfrm>
          <a:prstGeom prst="rect">
            <a:avLst/>
          </a:prstGeom>
        </p:spPr>
      </p:pic>
      <p:sp>
        <p:nvSpPr>
          <p:cNvPr id="19" name="矩形 18">
            <a:extLst>
              <a:ext uri="{FF2B5EF4-FFF2-40B4-BE49-F238E27FC236}">
                <a16:creationId xmlns:a16="http://schemas.microsoft.com/office/drawing/2014/main" id="{10EC3AA8-44FB-41A8-8830-C61CC4E2D4A2}"/>
              </a:ext>
            </a:extLst>
          </p:cNvPr>
          <p:cNvSpPr/>
          <p:nvPr/>
        </p:nvSpPr>
        <p:spPr>
          <a:xfrm>
            <a:off x="837869" y="2910226"/>
            <a:ext cx="8012817" cy="2226507"/>
          </a:xfrm>
          <a:prstGeom prst="rect">
            <a:avLst/>
          </a:prstGeom>
        </p:spPr>
        <p:txBody>
          <a:bodyPr wrap="square">
            <a:spAutoFit/>
          </a:bodyPr>
          <a:lstStyle/>
          <a:p>
            <a:pPr algn="just">
              <a:lnSpc>
                <a:spcPct val="130000"/>
              </a:lnSpc>
            </a:pPr>
            <a:r>
              <a:rPr lang="en-US" sz="2667" dirty="0" err="1">
                <a:latin typeface="Cambria" panose="02040503050406030204" pitchFamily="18" charset="0"/>
                <a:ea typeface="Cambria" panose="02040503050406030204" pitchFamily="18" charset="0"/>
                <a:cs typeface="Calibri" panose="020F0502020204030204" pitchFamily="34" charset="0"/>
              </a:rPr>
              <a:t>Trang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phục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phong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lời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nói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đã</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có</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rất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sâu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sắc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tới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tình</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cảm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nhân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dân</a:t>
            </a:r>
            <a:r>
              <a:rPr lang="en-US" sz="2667" dirty="0">
                <a:latin typeface="Cambria" panose="02040503050406030204" pitchFamily="18" charset="0"/>
                <a:ea typeface="Cambria" panose="02040503050406030204" pitchFamily="18" charset="0"/>
                <a:cs typeface="Calibri" panose="020F0502020204030204" pitchFamily="34" charset="0"/>
              </a:rPr>
              <a:t> ta: </a:t>
            </a:r>
            <a:r>
              <a:rPr lang="en-US" sz="2667" dirty="0" err="1">
                <a:latin typeface="Cambria" panose="02040503050406030204" pitchFamily="18" charset="0"/>
                <a:ea typeface="Cambria" panose="02040503050406030204" pitchFamily="18" charset="0"/>
                <a:cs typeface="Calibri" panose="020F0502020204030204" pitchFamily="34" charset="0"/>
              </a:rPr>
              <a:t>cả</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một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biển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hò</a:t>
            </a:r>
            <a:r>
              <a:rPr lang="en-US" sz="2667" dirty="0">
                <a:latin typeface="Cambria" panose="02040503050406030204" pitchFamily="18" charset="0"/>
                <a:ea typeface="Cambria" panose="02040503050406030204" pitchFamily="18" charset="0"/>
                <a:cs typeface="Calibri" panose="020F0502020204030204" pitchFamily="34" charset="0"/>
              </a:rPr>
              <a:t> reo, </a:t>
            </a:r>
            <a:r>
              <a:rPr lang="en-US" sz="2667" dirty="0" err="1">
                <a:latin typeface="Cambria" panose="02040503050406030204" pitchFamily="18" charset="0"/>
                <a:ea typeface="Cambria" panose="02040503050406030204" pitchFamily="18" charset="0"/>
                <a:cs typeface="Calibri" panose="020F0502020204030204" pitchFamily="34" charset="0"/>
              </a:rPr>
              <a:t>xao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nhiều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không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cầm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được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nước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mắt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vì</a:t>
            </a:r>
            <a:r>
              <a:rPr lang="en-US" sz="2667" dirty="0">
                <a:latin typeface="Cambria" panose="02040503050406030204" pitchFamily="18" charset="0"/>
                <a:ea typeface="Cambria" panose="02040503050406030204" pitchFamily="18" charset="0"/>
                <a:cs typeface="Calibri" panose="020F0502020204030204" pitchFamily="34" charset="0"/>
              </a:rPr>
              <a:t> sung </a:t>
            </a:r>
            <a:r>
              <a:rPr lang="en-US" sz="2667" dirty="0" err="1">
                <a:latin typeface="Cambria" panose="02040503050406030204" pitchFamily="18" charset="0"/>
                <a:ea typeface="Cambria" panose="02040503050406030204" pitchFamily="18" charset="0"/>
                <a:cs typeface="Calibri" panose="020F0502020204030204" pitchFamily="34" charset="0"/>
              </a:rPr>
              <a:t>sướng</a:t>
            </a:r>
            <a:r>
              <a:rPr lang="en-US" sz="2667" dirty="0">
                <a:latin typeface="Cambria" panose="02040503050406030204" pitchFamily="18" charset="0"/>
                <a:ea typeface="Cambria" panose="02040503050406030204" pitchFamily="18" charset="0"/>
                <a:cs typeface="Calibri" panose="020F0502020204030204" pitchFamily="34" charset="0"/>
              </a:rPr>
              <a:t>,...</a:t>
            </a:r>
            <a:endParaRPr lang="zh-CN" altLang="en-US" sz="2667"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21403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D2B720B-BA8B-4B5F-B9C0-A7EA6AC9DF8C}"/>
              </a:ext>
            </a:extLst>
          </p:cNvPr>
          <p:cNvPicPr>
            <a:picLocks noChangeAspect="1"/>
          </p:cNvPicPr>
          <p:nvPr/>
        </p:nvPicPr>
        <p:blipFill rotWithShape="1">
          <a:blip r:embed="rId3">
            <a:extLst>
              <a:ext uri="{28A0092B-C50C-407E-A947-70E740481C1C}">
                <a14:useLocalDpi xmlns:a14="http://schemas.microsoft.com/office/drawing/2010/main" val="0"/>
              </a:ext>
            </a:extLst>
          </a:blip>
          <a:srcRect l="5230" t="813" r="21104" b="813"/>
          <a:stretch/>
        </p:blipFill>
        <p:spPr>
          <a:xfrm rot="16200000">
            <a:off x="2657270" y="-2550263"/>
            <a:ext cx="6858001" cy="12172539"/>
          </a:xfrm>
          <a:prstGeom prst="rect">
            <a:avLst/>
          </a:prstGeom>
        </p:spPr>
      </p:pic>
      <p:pic>
        <p:nvPicPr>
          <p:cNvPr id="3" name="图片 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394" y="184826"/>
            <a:ext cx="4839607" cy="6566169"/>
          </a:xfrm>
          <a:prstGeom prst="rect">
            <a:avLst/>
          </a:prstGeom>
        </p:spPr>
      </p:pic>
      <p:sp>
        <p:nvSpPr>
          <p:cNvPr id="33" name="矩形 32">
            <a:extLst>
              <a:ext uri="{FF2B5EF4-FFF2-40B4-BE49-F238E27FC236}">
                <a16:creationId xmlns:a16="http://schemas.microsoft.com/office/drawing/2014/main" id="{85B7E281-CF53-4B24-AADD-FB5725787192}"/>
              </a:ext>
            </a:extLst>
          </p:cNvPr>
          <p:cNvSpPr/>
          <p:nvPr/>
        </p:nvSpPr>
        <p:spPr>
          <a:xfrm>
            <a:off x="1503200" y="1282831"/>
            <a:ext cx="5849195" cy="1077218"/>
          </a:xfrm>
          <a:prstGeom prst="rect">
            <a:avLst/>
          </a:prstGeom>
        </p:spPr>
        <p:txBody>
          <a:bodyPr wrap="square">
            <a:spAutoFit/>
          </a:bodyPr>
          <a:lstStyle/>
          <a:p>
            <a:r>
              <a:rPr lang="en-US" sz="3200">
                <a:latin typeface="Cambria" panose="02040503050406030204" pitchFamily="18" charset="0"/>
                <a:ea typeface="Cambria" panose="02040503050406030204" pitchFamily="18" charset="0"/>
                <a:cs typeface="Calibri" panose="020F0502020204030204" pitchFamily="34" charset="0"/>
              </a:rPr>
              <a:t>Sống giản dị có tác dụng gì trong </a:t>
            </a:r>
          </a:p>
          <a:p>
            <a:r>
              <a:rPr lang="en-US" sz="3200">
                <a:latin typeface="Cambria" panose="02040503050406030204" pitchFamily="18" charset="0"/>
                <a:ea typeface="Cambria" panose="02040503050406030204" pitchFamily="18" charset="0"/>
                <a:cs typeface="Calibri" panose="020F0502020204030204" pitchFamily="34" charset="0"/>
              </a:rPr>
              <a:t>cuộc sống của Bác?</a:t>
            </a:r>
          </a:p>
        </p:txBody>
      </p:sp>
      <p:sp>
        <p:nvSpPr>
          <p:cNvPr id="2" name="Rectangle 1">
            <a:extLst>
              <a:ext uri="{FF2B5EF4-FFF2-40B4-BE49-F238E27FC236}">
                <a16:creationId xmlns:a16="http://schemas.microsoft.com/office/drawing/2014/main" id="{9DA30D3A-6430-394A-B0EC-00F69BDF66C6}"/>
              </a:ext>
            </a:extLst>
          </p:cNvPr>
          <p:cNvSpPr/>
          <p:nvPr/>
        </p:nvSpPr>
        <p:spPr>
          <a:xfrm>
            <a:off x="1594640" y="2802806"/>
            <a:ext cx="6096000" cy="3046988"/>
          </a:xfrm>
          <a:prstGeom prst="rect">
            <a:avLst/>
          </a:prstGeom>
          <a:solidFill>
            <a:srgbClr val="A0D3CC"/>
          </a:solidFill>
        </p:spPr>
        <p:txBody>
          <a:bodyPr>
            <a:spAutoFit/>
          </a:bodyPr>
          <a:lstStyle/>
          <a:p>
            <a:pPr algn="just"/>
            <a:r>
              <a:rPr lang="en-US" sz="3200">
                <a:latin typeface="Cambria" panose="02040503050406030204" pitchFamily="18" charset="0"/>
                <a:ea typeface="Cambria" panose="02040503050406030204" pitchFamily="18" charset="0"/>
                <a:cs typeface="Calibri" panose="020F0502020204030204" pitchFamily="34" charset="0"/>
              </a:rPr>
              <a:t>Nhờ có lối sống giản dị, gần gũi với người dân nên Bác luôn được mọi người yêu quý, kính trọng, gặp được Bác họ cảm thấy vui sướng và cảm động đến nỗi nước mắt rơi.</a:t>
            </a:r>
            <a:endParaRPr lang="en-VN" sz="320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775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7F010-FE9B-8E46-879F-4E0B9D210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78" y="3124908"/>
            <a:ext cx="4254583" cy="3139576"/>
          </a:xfrm>
          <a:prstGeom prst="rect">
            <a:avLst/>
          </a:prstGeom>
        </p:spPr>
      </p:pic>
      <p:pic>
        <p:nvPicPr>
          <p:cNvPr id="6" name="Picture 5">
            <a:extLst>
              <a:ext uri="{FF2B5EF4-FFF2-40B4-BE49-F238E27FC236}">
                <a16:creationId xmlns:a16="http://schemas.microsoft.com/office/drawing/2014/main" id="{782DAE9C-887E-A04D-ADA7-CCC729A9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705" y="1259721"/>
            <a:ext cx="6939376" cy="5004763"/>
          </a:xfrm>
          <a:prstGeom prst="rect">
            <a:avLst/>
          </a:prstGeom>
        </p:spPr>
      </p:pic>
      <p:sp>
        <p:nvSpPr>
          <p:cNvPr id="7" name="Rectangle 6">
            <a:extLst>
              <a:ext uri="{FF2B5EF4-FFF2-40B4-BE49-F238E27FC236}">
                <a16:creationId xmlns:a16="http://schemas.microsoft.com/office/drawing/2014/main" id="{9AC4C9D6-3AA6-A340-BAAC-B74572035D45}"/>
              </a:ext>
            </a:extLst>
          </p:cNvPr>
          <p:cNvSpPr/>
          <p:nvPr/>
        </p:nvSpPr>
        <p:spPr>
          <a:xfrm>
            <a:off x="1" y="1032029"/>
            <a:ext cx="5025705" cy="1569660"/>
          </a:xfrm>
          <a:prstGeom prst="rect">
            <a:avLst/>
          </a:prstGeom>
          <a:solidFill>
            <a:srgbClr val="A0D3CC"/>
          </a:solidFill>
        </p:spPr>
        <p:txBody>
          <a:bodyPr wrap="square">
            <a:spAutoFit/>
          </a:bodyPr>
          <a:lstStyle/>
          <a:p>
            <a:pPr algn="just"/>
            <a:r>
              <a:rPr lang="en-US" sz="3200">
                <a:latin typeface="Cambria" panose="02040503050406030204" pitchFamily="18" charset="0"/>
                <a:ea typeface="Cambria" panose="02040503050406030204" pitchFamily="18" charset="0"/>
                <a:cs typeface="Calibri" panose="020F0502020204030204" pitchFamily="34" charset="0"/>
              </a:rPr>
              <a:t>Em hãy tìm thêm những ví dụ khác nói về sự giản dị của Bác Hồ?</a:t>
            </a:r>
          </a:p>
        </p:txBody>
      </p:sp>
    </p:spTree>
    <p:extLst>
      <p:ext uri="{BB962C8B-B14F-4D97-AF65-F5344CB8AC3E}">
        <p14:creationId xmlns:p14="http://schemas.microsoft.com/office/powerpoint/2010/main" val="12040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鲜花, 花瓶&#10;&#10;已生成高可信度的说明">
            <a:extLst>
              <a:ext uri="{FF2B5EF4-FFF2-40B4-BE49-F238E27FC236}">
                <a16:creationId xmlns:a16="http://schemas.microsoft.com/office/drawing/2014/main" id="{4B595286-F35F-420E-A279-91BEBC6FB96F}"/>
              </a:ext>
            </a:extLst>
          </p:cNvPr>
          <p:cNvPicPr>
            <a:picLocks noChangeAspect="1"/>
          </p:cNvPicPr>
          <p:nvPr/>
        </p:nvPicPr>
        <p:blipFill rotWithShape="1">
          <a:blip r:embed="rId3">
            <a:extLst>
              <a:ext uri="{28A0092B-C50C-407E-A947-70E740481C1C}">
                <a14:useLocalDpi xmlns:a14="http://schemas.microsoft.com/office/drawing/2010/main" val="0"/>
              </a:ext>
            </a:extLst>
          </a:blip>
          <a:srcRect b="12308"/>
          <a:stretch/>
        </p:blipFill>
        <p:spPr>
          <a:xfrm>
            <a:off x="3983371" y="592245"/>
            <a:ext cx="4094363" cy="4236691"/>
          </a:xfrm>
          <a:prstGeom prst="rect">
            <a:avLst/>
          </a:prstGeom>
          <a:effectLst>
            <a:reflection blurRad="6350" stA="28000" endPos="35000" dir="5400000" sy="-100000" algn="bl" rotWithShape="0"/>
          </a:effectLst>
        </p:spPr>
      </p:pic>
      <p:sp>
        <p:nvSpPr>
          <p:cNvPr id="9" name="矩形 8">
            <a:extLst>
              <a:ext uri="{FF2B5EF4-FFF2-40B4-BE49-F238E27FC236}">
                <a16:creationId xmlns:a16="http://schemas.microsoft.com/office/drawing/2014/main" id="{326F0FFC-C9E9-411F-A1A8-DEA42C4D38D5}"/>
              </a:ext>
            </a:extLst>
          </p:cNvPr>
          <p:cNvSpPr/>
          <p:nvPr/>
        </p:nvSpPr>
        <p:spPr>
          <a:xfrm>
            <a:off x="279008" y="838283"/>
            <a:ext cx="4160721" cy="1734064"/>
          </a:xfrm>
          <a:prstGeom prst="rect">
            <a:avLst/>
          </a:prstGeom>
        </p:spPr>
        <p:txBody>
          <a:bodyPr wrap="square">
            <a:spAutoFit/>
          </a:bodyPr>
          <a:lstStyle/>
          <a:p>
            <a:r>
              <a:rPr lang="en-US" sz="2667" dirty="0" err="1">
                <a:latin typeface="Cambria" panose="02040503050406030204" pitchFamily="18" charset="0"/>
                <a:ea typeface="Cambria" panose="02040503050406030204" pitchFamily="18" charset="0"/>
                <a:cs typeface="Calibri" panose="020F0502020204030204" pitchFamily="34" charset="0"/>
              </a:rPr>
              <a:t>Trong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ăn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uống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ăn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rau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cá</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kho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dưa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chua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cà</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muối</a:t>
            </a:r>
            <a:r>
              <a:rPr lang="en-US" sz="2667" dirty="0">
                <a:latin typeface="Cambria" panose="02040503050406030204" pitchFamily="18" charset="0"/>
                <a:ea typeface="Cambria" panose="02040503050406030204" pitchFamily="18" charset="0"/>
                <a:cs typeface="Calibri" panose="020F0502020204030204" pitchFamily="34" charset="0"/>
              </a:rPr>
              <a:t> - </a:t>
            </a:r>
            <a:r>
              <a:rPr lang="en-US" sz="2667" dirty="0" err="1">
                <a:latin typeface="Cambria" panose="02040503050406030204" pitchFamily="18" charset="0"/>
                <a:ea typeface="Cambria" panose="02040503050406030204" pitchFamily="18" charset="0"/>
                <a:cs typeface="Calibri" panose="020F0502020204030204" pitchFamily="34" charset="0"/>
              </a:rPr>
              <a:t>mang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đạm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chất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hương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quê</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Việt</a:t>
            </a:r>
            <a:r>
              <a:rPr lang="en-US" sz="2667" dirty="0">
                <a:latin typeface="Cambria" panose="02040503050406030204" pitchFamily="18" charset="0"/>
                <a:ea typeface="Cambria" panose="02040503050406030204" pitchFamily="18" charset="0"/>
                <a:cs typeface="Calibri" panose="020F0502020204030204" pitchFamily="34" charset="0"/>
              </a:rPr>
              <a:t> Nam.</a:t>
            </a:r>
          </a:p>
        </p:txBody>
      </p:sp>
      <p:sp>
        <p:nvSpPr>
          <p:cNvPr id="14" name="矩形 13">
            <a:extLst>
              <a:ext uri="{FF2B5EF4-FFF2-40B4-BE49-F238E27FC236}">
                <a16:creationId xmlns:a16="http://schemas.microsoft.com/office/drawing/2014/main" id="{D7DCD59B-071B-4AFC-8D56-31088E1843DF}"/>
              </a:ext>
            </a:extLst>
          </p:cNvPr>
          <p:cNvSpPr/>
          <p:nvPr/>
        </p:nvSpPr>
        <p:spPr>
          <a:xfrm>
            <a:off x="7069949" y="3514498"/>
            <a:ext cx="5122052" cy="3293594"/>
          </a:xfrm>
          <a:prstGeom prst="rect">
            <a:avLst/>
          </a:prstGeom>
        </p:spPr>
        <p:txBody>
          <a:bodyPr wrap="square">
            <a:spAutoFit/>
          </a:bodyPr>
          <a:lstStyle/>
          <a:p>
            <a:pPr algn="just">
              <a:lnSpc>
                <a:spcPct val="130000"/>
              </a:lnSpc>
            </a:pPr>
            <a:r>
              <a:rPr lang="en-US" sz="2667" dirty="0" err="1">
                <a:latin typeface="Cambria" panose="02040503050406030204" pitchFamily="18" charset="0"/>
                <a:ea typeface="Cambria" panose="02040503050406030204" pitchFamily="18" charset="0"/>
                <a:cs typeface="Calibri" panose="020F0502020204030204" pitchFamily="34" charset="0"/>
              </a:rPr>
              <a:t>Quần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áo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Người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mặc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thường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ngày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cũng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chỉ</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là</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bộ</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bà</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màu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nâu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với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đôi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dép</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cao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su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khi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tiếp</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khách</a:t>
            </a:r>
            <a:r>
              <a:rPr lang="en-US" sz="2667" dirty="0">
                <a:latin typeface="Cambria" panose="02040503050406030204" pitchFamily="18" charset="0"/>
                <a:ea typeface="Cambria" panose="02040503050406030204" pitchFamily="18" charset="0"/>
                <a:cs typeface="Calibri" panose="020F0502020204030204" pitchFamily="34" charset="0"/>
              </a:rPr>
              <a:t> hay </a:t>
            </a:r>
            <a:r>
              <a:rPr lang="en-US" sz="2667" dirty="0" err="1">
                <a:latin typeface="Cambria" panose="02040503050406030204" pitchFamily="18" charset="0"/>
                <a:ea typeface="Cambria" panose="02040503050406030204" pitchFamily="18" charset="0"/>
                <a:cs typeface="Calibri" panose="020F0502020204030204" pitchFamily="34" charset="0"/>
              </a:rPr>
              <a:t>đến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những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sự</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kiện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quan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trọng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cũng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chỉ</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bộ</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ki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màu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vàng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với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đôi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giày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vải</a:t>
            </a:r>
            <a:r>
              <a:rPr lang="en-US" sz="2667" dirty="0">
                <a:latin typeface="Cambria" panose="02040503050406030204" pitchFamily="18" charset="0"/>
                <a:ea typeface="Cambria" panose="02040503050406030204" pitchFamily="18" charset="0"/>
                <a:cs typeface="Calibri" panose="020F0502020204030204" pitchFamily="34" charset="0"/>
              </a:rPr>
              <a:t>.</a:t>
            </a:r>
            <a:endParaRPr lang="zh-CN" altLang="en-US" sz="2667"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pic>
        <p:nvPicPr>
          <p:cNvPr id="15" name="Picture 14">
            <a:extLst>
              <a:ext uri="{FF2B5EF4-FFF2-40B4-BE49-F238E27FC236}">
                <a16:creationId xmlns:a16="http://schemas.microsoft.com/office/drawing/2014/main" id="{0D8EBCD5-8D83-9B45-819E-6EBD81072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66" y="3514497"/>
            <a:ext cx="4254583" cy="3139576"/>
          </a:xfrm>
          <a:prstGeom prst="rect">
            <a:avLst/>
          </a:prstGeom>
        </p:spPr>
      </p:pic>
      <p:pic>
        <p:nvPicPr>
          <p:cNvPr id="16" name="Picture 15">
            <a:extLst>
              <a:ext uri="{FF2B5EF4-FFF2-40B4-BE49-F238E27FC236}">
                <a16:creationId xmlns:a16="http://schemas.microsoft.com/office/drawing/2014/main" id="{7FC2AC67-B535-E240-8AA0-8535F6EED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2168" y="508019"/>
            <a:ext cx="4254581" cy="2835484"/>
          </a:xfrm>
          <a:prstGeom prst="rect">
            <a:avLst/>
          </a:prstGeom>
        </p:spPr>
      </p:pic>
    </p:spTree>
    <p:extLst>
      <p:ext uri="{BB962C8B-B14F-4D97-AF65-F5344CB8AC3E}">
        <p14:creationId xmlns:p14="http://schemas.microsoft.com/office/powerpoint/2010/main" val="3037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23" y="236465"/>
            <a:ext cx="6943495" cy="5838393"/>
          </a:xfrm>
          <a:prstGeom prst="rect">
            <a:avLst/>
          </a:prstGeom>
        </p:spPr>
        <p:txBody>
          <a:bodyPr wrap="square">
            <a:spAutoFit/>
          </a:bodyPr>
          <a:lstStyle/>
          <a:p>
            <a:pPr algn="just"/>
            <a:r>
              <a:rPr lang="vi-VN" sz="2667" b="1" dirty="0">
                <a:latin typeface="Cambria" panose="02040503050406030204" pitchFamily="18" charset="0"/>
                <a:ea typeface="Cambria" panose="02040503050406030204" pitchFamily="18" charset="0"/>
              </a:rPr>
              <a:t>Từ bài viết về Bác, theo em, sự giản dị của Bác được thể hiện ở những mặt:</a:t>
            </a:r>
            <a:endParaRPr lang="vi-VN" sz="2667" dirty="0">
              <a:latin typeface="Cambria" panose="02040503050406030204" pitchFamily="18" charset="0"/>
              <a:ea typeface="Cambria" panose="02040503050406030204" pitchFamily="18" charset="0"/>
            </a:endParaRP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Nơi ở</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Trang phục</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Lời nói, hành động</a:t>
            </a:r>
          </a:p>
          <a:p>
            <a:pPr algn="just"/>
            <a:r>
              <a:rPr lang="vi-VN" sz="2667" b="1" dirty="0">
                <a:latin typeface="Cambria" panose="02040503050406030204" pitchFamily="18" charset="0"/>
                <a:ea typeface="Cambria" panose="02040503050406030204" pitchFamily="18" charset="0"/>
              </a:rPr>
              <a:t>Những từ ngữ mô tả cụ thể về lối sống, hành vi giản dị của Bác là:</a:t>
            </a:r>
            <a:endParaRPr lang="vi-VN" sz="2667" dirty="0">
              <a:latin typeface="Cambria" panose="02040503050406030204" pitchFamily="18" charset="0"/>
              <a:ea typeface="Cambria" panose="02040503050406030204" pitchFamily="18" charset="0"/>
            </a:endParaRP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Nơi làm việc là ngôi nhà sàn đơn sơ, đồ đạc đủ dùng</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Mỗi ngày ăn ba món ăn dân dã, đơn giản</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Bộ bà ba nâu, bộ ka ki vàng và đôi dép cao su</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Lời nói ngắn gọn, dễ hiểu, dễ nhớ</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Thân tình với mọi người, không có khoảng cách trên dưới,</a:t>
            </a:r>
          </a:p>
        </p:txBody>
      </p:sp>
      <p:pic>
        <p:nvPicPr>
          <p:cNvPr id="4098" name="Picture 2" descr="Há»c BÃ¡c tá»« nhá»¯ng Äiá»u giáº£n dá» | BÃ¡o CÃ´ng an nhÃ¢n dÃ¢n Äiá»n t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490" y="741985"/>
            <a:ext cx="4242421" cy="31818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57887" y="4108530"/>
            <a:ext cx="3583259" cy="2718180"/>
          </a:xfrm>
          <a:prstGeom prst="rect">
            <a:avLst/>
          </a:prstGeom>
        </p:spPr>
        <p:txBody>
          <a:bodyPr wrap="square">
            <a:spAutoFit/>
          </a:bodyPr>
          <a:lstStyle/>
          <a:p>
            <a:pPr algn="just"/>
            <a:r>
              <a:rPr lang="vi-VN" sz="2133" b="1" dirty="0">
                <a:latin typeface="Cambria" panose="02040503050406030204" pitchFamily="18" charset="0"/>
                <a:ea typeface="Cambria" panose="02040503050406030204" pitchFamily="18" charset="0"/>
              </a:rPr>
              <a:t>Từ tấm gương của Bác, em thấy</a:t>
            </a:r>
            <a:r>
              <a:rPr lang="vi-VN" sz="2133" dirty="0">
                <a:latin typeface="Cambria" panose="02040503050406030204" pitchFamily="18" charset="0"/>
                <a:ea typeface="Cambria" panose="02040503050406030204" pitchFamily="18" charset="0"/>
              </a:rPr>
              <a:t> chúng ta phải sống phù hợp với điều kiện của mình, không nên phô trương, màu mè. Đồng thời biết khiêm nhường để tiếp thu những điều mình chưa biết để ngày càng hoàn thiện hơn.</a:t>
            </a:r>
            <a:endParaRPr lang="en-US" sz="2133"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30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394" y="184825"/>
            <a:ext cx="4839606" cy="6566169"/>
          </a:xfrm>
          <a:prstGeom prst="rect">
            <a:avLst/>
          </a:prstGeom>
        </p:spPr>
      </p:pic>
      <p:sp>
        <p:nvSpPr>
          <p:cNvPr id="7" name="Google Shape;564;p34"/>
          <p:cNvSpPr txBox="1">
            <a:spLocks noGrp="1"/>
          </p:cNvSpPr>
          <p:nvPr>
            <p:ph type="title"/>
          </p:nvPr>
        </p:nvSpPr>
        <p:spPr>
          <a:xfrm>
            <a:off x="1402136" y="1865723"/>
            <a:ext cx="6355516" cy="1960607"/>
          </a:xfrm>
          <a:prstGeom prst="rect">
            <a:avLst/>
          </a:prstGeom>
        </p:spPr>
        <p:txBody>
          <a:bodyPr spcFirstLastPara="1" wrap="square" lIns="91425" tIns="91425" rIns="91425" bIns="91425" anchor="t" anchorCtr="0">
            <a:noAutofit/>
          </a:bodyPr>
          <a:lstStyle/>
          <a:p>
            <a:r>
              <a:rPr lang="en" sz="4800" dirty="0">
                <a:latin typeface="UTM Alberta Heavy" panose="02040603050506020204" pitchFamily="18" charset="0"/>
              </a:rPr>
              <a:t>02 </a:t>
            </a:r>
            <a:br>
              <a:rPr lang="en" sz="4800" dirty="0">
                <a:latin typeface="UTM Alberta Heavy" panose="02040603050506020204" pitchFamily="18" charset="0"/>
              </a:rPr>
            </a:br>
            <a:r>
              <a:rPr lang="en" sz="4800" dirty="0">
                <a:latin typeface="UTM Alberta Heavy" panose="02040603050506020204" pitchFamily="18" charset="0"/>
              </a:rPr>
              <a:t>KHÁM PHÁ</a:t>
            </a:r>
            <a:br>
              <a:rPr lang="en" sz="4800" dirty="0">
                <a:latin typeface="UTM Alberta Heavy" panose="02040603050506020204" pitchFamily="18" charset="0"/>
              </a:rPr>
            </a:br>
            <a:r>
              <a:rPr lang="en-US" sz="4800" dirty="0" err="1">
                <a:solidFill>
                  <a:srgbClr val="FF0000"/>
                </a:solidFill>
                <a:latin typeface="UTM Alberta Heavy" panose="02040603050506020204" pitchFamily="18" charset="0"/>
              </a:rPr>
              <a:t>Khái</a:t>
            </a:r>
            <a:r>
              <a:rPr lang="en-US" sz="4800" dirty="0">
                <a:solidFill>
                  <a:srgbClr val="FF0000"/>
                </a:solidFill>
                <a:latin typeface="UTM Alberta Heavy" panose="02040603050506020204" pitchFamily="18" charset="0"/>
              </a:rPr>
              <a:t> </a:t>
            </a:r>
            <a:r>
              <a:rPr lang="en-US" sz="4800" dirty="0" err="1">
                <a:solidFill>
                  <a:srgbClr val="FF0000"/>
                </a:solidFill>
                <a:latin typeface="UTM Alberta Heavy" panose="02040603050506020204" pitchFamily="18" charset="0"/>
              </a:rPr>
              <a:t>niệm</a:t>
            </a:r>
            <a:r>
              <a:rPr lang="en-US" sz="4800" dirty="0">
                <a:solidFill>
                  <a:srgbClr val="FF0000"/>
                </a:solidFill>
                <a:latin typeface="UTM Alberta Heavy" panose="02040603050506020204" pitchFamily="18" charset="0"/>
              </a:rPr>
              <a:t>,</a:t>
            </a:r>
            <a:br>
              <a:rPr lang="en-US" sz="4800" dirty="0">
                <a:solidFill>
                  <a:srgbClr val="FF0000"/>
                </a:solidFill>
                <a:latin typeface="UTM Alberta Heavy" panose="02040603050506020204" pitchFamily="18" charset="0"/>
              </a:rPr>
            </a:br>
            <a:r>
              <a:rPr lang="en-US" sz="4800" dirty="0" err="1">
                <a:solidFill>
                  <a:srgbClr val="FF0000"/>
                </a:solidFill>
                <a:latin typeface="UTM Alberta Heavy" panose="02040603050506020204" pitchFamily="18" charset="0"/>
              </a:rPr>
              <a:t>biểu</a:t>
            </a:r>
            <a:r>
              <a:rPr lang="en-US" sz="4800" dirty="0">
                <a:solidFill>
                  <a:srgbClr val="FF0000"/>
                </a:solidFill>
                <a:latin typeface="UTM Alberta Heavy" panose="02040603050506020204" pitchFamily="18" charset="0"/>
              </a:rPr>
              <a:t> </a:t>
            </a:r>
            <a:r>
              <a:rPr lang="en-US" sz="4800" dirty="0" err="1">
                <a:solidFill>
                  <a:srgbClr val="FF0000"/>
                </a:solidFill>
                <a:latin typeface="UTM Alberta Heavy" panose="02040603050506020204" pitchFamily="18" charset="0"/>
              </a:rPr>
              <a:t>hiện</a:t>
            </a:r>
            <a:r>
              <a:rPr lang="en-US" sz="4800" dirty="0">
                <a:solidFill>
                  <a:srgbClr val="FF0000"/>
                </a:solidFill>
                <a:latin typeface="UTM Alberta Heavy" panose="02040603050506020204" pitchFamily="18" charset="0"/>
              </a:rPr>
              <a:t>, ý </a:t>
            </a:r>
            <a:r>
              <a:rPr lang="en-US" sz="4800" dirty="0" err="1">
                <a:solidFill>
                  <a:srgbClr val="FF0000"/>
                </a:solidFill>
                <a:latin typeface="UTM Alberta Heavy" panose="02040603050506020204" pitchFamily="18" charset="0"/>
              </a:rPr>
              <a:t>nghĩa</a:t>
            </a:r>
            <a:br>
              <a:rPr lang="en-US" sz="4800" dirty="0">
                <a:solidFill>
                  <a:srgbClr val="FF0000"/>
                </a:solidFill>
                <a:latin typeface="UTM Alberta Heavy" panose="02040603050506020204" pitchFamily="18" charset="0"/>
              </a:rPr>
            </a:br>
            <a:endParaRPr sz="4800" dirty="0">
              <a:latin typeface="UTM Alberta Heavy" panose="02040603050506020204" pitchFamily="18" charset="0"/>
            </a:endParaRPr>
          </a:p>
        </p:txBody>
      </p:sp>
    </p:spTree>
    <p:extLst>
      <p:ext uri="{BB962C8B-B14F-4D97-AF65-F5344CB8AC3E}">
        <p14:creationId xmlns:p14="http://schemas.microsoft.com/office/powerpoint/2010/main" val="161583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猫, 就坐, 室内, 餐桌&#10;&#10;已生成高可信度的说明">
            <a:extLst>
              <a:ext uri="{FF2B5EF4-FFF2-40B4-BE49-F238E27FC236}">
                <a16:creationId xmlns:a16="http://schemas.microsoft.com/office/drawing/2014/main" id="{28AB70E2-B641-41C9-A1A0-75C00FC7D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06333" cy="7216951"/>
          </a:xfrm>
          <a:prstGeom prst="rect">
            <a:avLst/>
          </a:prstGeom>
        </p:spPr>
      </p:pic>
      <p:sp>
        <p:nvSpPr>
          <p:cNvPr id="2" name="Cloud 1">
            <a:extLst>
              <a:ext uri="{FF2B5EF4-FFF2-40B4-BE49-F238E27FC236}">
                <a16:creationId xmlns:a16="http://schemas.microsoft.com/office/drawing/2014/main" id="{FD174932-4484-2249-9776-1ECE390940B2}"/>
              </a:ext>
            </a:extLst>
          </p:cNvPr>
          <p:cNvSpPr/>
          <p:nvPr/>
        </p:nvSpPr>
        <p:spPr>
          <a:xfrm>
            <a:off x="5106333" y="2517726"/>
            <a:ext cx="6372989" cy="2181497"/>
          </a:xfrm>
          <a:prstGeom prst="cloud">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b="1" dirty="0">
                <a:solidFill>
                  <a:schemeClr val="accent6">
                    <a:lumMod val="50000"/>
                  </a:schemeClr>
                </a:solidFill>
                <a:latin typeface="Cambria" panose="02040503050406030204" pitchFamily="18" charset="0"/>
                <a:ea typeface="Cambria" panose="02040503050406030204" pitchFamily="18" charset="0"/>
              </a:rPr>
              <a:t>THẾ NÀO LÀ </a:t>
            </a:r>
          </a:p>
          <a:p>
            <a:pPr algn="ctr"/>
            <a:r>
              <a:rPr lang="en-VN" sz="4400" b="1" dirty="0">
                <a:solidFill>
                  <a:schemeClr val="accent6">
                    <a:lumMod val="50000"/>
                  </a:schemeClr>
                </a:solidFill>
                <a:latin typeface="Cambria" panose="02040503050406030204" pitchFamily="18" charset="0"/>
                <a:ea typeface="Cambria" panose="02040503050406030204" pitchFamily="18" charset="0"/>
              </a:rPr>
              <a:t>SỐNG GIẢN DỊ?</a:t>
            </a:r>
          </a:p>
        </p:txBody>
      </p:sp>
    </p:spTree>
    <p:extLst>
      <p:ext uri="{BB962C8B-B14F-4D97-AF65-F5344CB8AC3E}">
        <p14:creationId xmlns:p14="http://schemas.microsoft.com/office/powerpoint/2010/main" val="170330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950800" y="593367"/>
            <a:ext cx="10290400" cy="763600"/>
          </a:xfrm>
          <a:prstGeom prst="rect">
            <a:avLst/>
          </a:prstGeom>
        </p:spPr>
        <p:txBody>
          <a:bodyPr spcFirstLastPara="1" vert="horz" wrap="square" lIns="121900" tIns="121900" rIns="121900" bIns="121900" rtlCol="0" anchor="t" anchorCtr="0">
            <a:noAutofit/>
          </a:bodyPr>
          <a:lstStyle/>
          <a:p>
            <a:pPr algn="just"/>
            <a:r>
              <a:rPr lang="en" dirty="0">
                <a:latin typeface="UTM Alberta Heavy" panose="02040603050506020204" pitchFamily="18" charset="0"/>
              </a:rPr>
              <a:t>TIẾN TRÌNH DẠY HỌC</a:t>
            </a:r>
            <a:endParaRPr dirty="0">
              <a:latin typeface="UTM Alberta Heavy" panose="02040603050506020204" pitchFamily="18" charset="0"/>
            </a:endParaRPr>
          </a:p>
        </p:txBody>
      </p:sp>
      <p:sp>
        <p:nvSpPr>
          <p:cNvPr id="296" name="Google Shape;296;p27"/>
          <p:cNvSpPr txBox="1">
            <a:spLocks noGrp="1"/>
          </p:cNvSpPr>
          <p:nvPr>
            <p:ph type="subTitle" idx="1"/>
          </p:nvPr>
        </p:nvSpPr>
        <p:spPr>
          <a:xfrm>
            <a:off x="902279" y="3853320"/>
            <a:ext cx="2426400" cy="597600"/>
          </a:xfrm>
          <a:prstGeom prst="rect">
            <a:avLst/>
          </a:prstGeom>
        </p:spPr>
        <p:txBody>
          <a:bodyPr spcFirstLastPara="1" vert="horz" wrap="square" lIns="121900" tIns="121900" rIns="121900" bIns="121900" rtlCol="0" anchor="b" anchorCtr="0">
            <a:noAutofit/>
          </a:bodyPr>
          <a:lstStyle/>
          <a:p>
            <a:pPr marL="0" indent="0"/>
            <a:r>
              <a:rPr lang="en" sz="2667" dirty="0">
                <a:latin typeface="UTM Alberta Heavy" panose="02040603050506020204" pitchFamily="18" charset="0"/>
              </a:rPr>
              <a:t>KHỞI ĐỘNG</a:t>
            </a:r>
            <a:endParaRPr sz="2667" dirty="0">
              <a:latin typeface="UTM Alberta Heavy" panose="02040603050506020204" pitchFamily="18" charset="0"/>
            </a:endParaRPr>
          </a:p>
        </p:txBody>
      </p:sp>
      <p:sp>
        <p:nvSpPr>
          <p:cNvPr id="297" name="Google Shape;297;p27"/>
          <p:cNvSpPr txBox="1">
            <a:spLocks noGrp="1"/>
          </p:cNvSpPr>
          <p:nvPr>
            <p:ph type="subTitle" idx="3"/>
          </p:nvPr>
        </p:nvSpPr>
        <p:spPr>
          <a:xfrm>
            <a:off x="950800" y="4521256"/>
            <a:ext cx="2426400" cy="1316800"/>
          </a:xfrm>
          <a:prstGeom prst="rect">
            <a:avLst/>
          </a:prstGeom>
        </p:spPr>
        <p:txBody>
          <a:bodyPr spcFirstLastPara="1" vert="horz" wrap="square" lIns="121900" tIns="121900" rIns="121900" bIns="121900" rtlCol="0" anchor="t" anchorCtr="0">
            <a:noAutofit/>
          </a:bodyPr>
          <a:lstStyle/>
          <a:p>
            <a:pPr marL="0" indent="0"/>
            <a:r>
              <a:rPr lang="en" sz="2667" dirty="0">
                <a:solidFill>
                  <a:srgbClr val="669900"/>
                </a:solidFill>
                <a:latin typeface="UTM Alberta Heavy" panose="02040603050506020204" pitchFamily="18" charset="0"/>
              </a:rPr>
              <a:t>Đoán từ khóa</a:t>
            </a:r>
          </a:p>
          <a:p>
            <a:pPr marL="0" indent="0"/>
            <a:r>
              <a:rPr lang="en" sz="2667" dirty="0">
                <a:solidFill>
                  <a:srgbClr val="669900"/>
                </a:solidFill>
                <a:latin typeface="UTM Alberta Heavy" panose="02040603050506020204" pitchFamily="18" charset="0"/>
              </a:rPr>
              <a:t>Truyện đọc</a:t>
            </a:r>
            <a:endParaRPr sz="2667" dirty="0">
              <a:solidFill>
                <a:srgbClr val="669900"/>
              </a:solidFill>
              <a:latin typeface="UTM Alberta Heavy" panose="02040603050506020204" pitchFamily="18" charset="0"/>
            </a:endParaRPr>
          </a:p>
        </p:txBody>
      </p:sp>
      <p:sp>
        <p:nvSpPr>
          <p:cNvPr id="298" name="Google Shape;298;p27"/>
          <p:cNvSpPr txBox="1">
            <a:spLocks noGrp="1"/>
          </p:cNvSpPr>
          <p:nvPr>
            <p:ph type="subTitle" idx="5"/>
          </p:nvPr>
        </p:nvSpPr>
        <p:spPr>
          <a:xfrm>
            <a:off x="3522829" y="3853320"/>
            <a:ext cx="2426400" cy="597600"/>
          </a:xfrm>
          <a:prstGeom prst="rect">
            <a:avLst/>
          </a:prstGeom>
        </p:spPr>
        <p:txBody>
          <a:bodyPr spcFirstLastPara="1" vert="horz" wrap="square" lIns="121900" tIns="121900" rIns="121900" bIns="121900" rtlCol="0" anchor="b" anchorCtr="0">
            <a:noAutofit/>
          </a:bodyPr>
          <a:lstStyle/>
          <a:p>
            <a:pPr marL="0" indent="0"/>
            <a:r>
              <a:rPr lang="en" sz="2667" dirty="0">
                <a:latin typeface="UTM Alberta Heavy" panose="02040603050506020204" pitchFamily="18" charset="0"/>
              </a:rPr>
              <a:t>KHÁM PHÁ</a:t>
            </a:r>
            <a:endParaRPr sz="2667" dirty="0">
              <a:latin typeface="UTM Alberta Heavy" panose="02040603050506020204" pitchFamily="18" charset="0"/>
            </a:endParaRPr>
          </a:p>
        </p:txBody>
      </p:sp>
      <p:sp>
        <p:nvSpPr>
          <p:cNvPr id="299" name="Google Shape;299;p27"/>
          <p:cNvSpPr txBox="1">
            <a:spLocks noGrp="1"/>
          </p:cNvSpPr>
          <p:nvPr>
            <p:ph type="subTitle" idx="6"/>
          </p:nvPr>
        </p:nvSpPr>
        <p:spPr>
          <a:xfrm>
            <a:off x="3492141" y="4420789"/>
            <a:ext cx="3520825" cy="1316800"/>
          </a:xfrm>
          <a:prstGeom prst="rect">
            <a:avLst/>
          </a:prstGeom>
        </p:spPr>
        <p:txBody>
          <a:bodyPr spcFirstLastPara="1" vert="horz" wrap="square" lIns="121900" tIns="121900" rIns="121900" bIns="121900" rtlCol="0" anchor="t" anchorCtr="0">
            <a:noAutofit/>
          </a:bodyPr>
          <a:lstStyle/>
          <a:p>
            <a:pPr marL="0" indent="0"/>
            <a:r>
              <a:rPr lang="en-US" sz="2667" dirty="0" err="1">
                <a:solidFill>
                  <a:srgbClr val="669900"/>
                </a:solidFill>
                <a:latin typeface="UTM Alberta Heavy" panose="02040603050506020204" pitchFamily="18" charset="0"/>
              </a:rPr>
              <a:t>Khái</a:t>
            </a:r>
            <a:r>
              <a:rPr lang="en-US" sz="2667" dirty="0">
                <a:solidFill>
                  <a:srgbClr val="669900"/>
                </a:solidFill>
                <a:latin typeface="UTM Alberta Heavy" panose="02040603050506020204" pitchFamily="18" charset="0"/>
              </a:rPr>
              <a:t> </a:t>
            </a:r>
            <a:r>
              <a:rPr lang="en-US" sz="2667" dirty="0" err="1">
                <a:solidFill>
                  <a:srgbClr val="669900"/>
                </a:solidFill>
                <a:latin typeface="UTM Alberta Heavy" panose="02040603050506020204" pitchFamily="18" charset="0"/>
              </a:rPr>
              <a:t>niệm</a:t>
            </a:r>
            <a:r>
              <a:rPr lang="en-US" sz="2667" dirty="0">
                <a:solidFill>
                  <a:srgbClr val="669900"/>
                </a:solidFill>
                <a:latin typeface="UTM Alberta Heavy" panose="02040603050506020204" pitchFamily="18" charset="0"/>
              </a:rPr>
              <a:t>, </a:t>
            </a:r>
            <a:r>
              <a:rPr lang="en-US" sz="2667" dirty="0" err="1">
                <a:solidFill>
                  <a:srgbClr val="669900"/>
                </a:solidFill>
                <a:latin typeface="UTM Alberta Heavy" panose="02040603050506020204" pitchFamily="18" charset="0"/>
              </a:rPr>
              <a:t>biểu</a:t>
            </a:r>
            <a:r>
              <a:rPr lang="en-US" sz="2667" dirty="0">
                <a:solidFill>
                  <a:srgbClr val="669900"/>
                </a:solidFill>
                <a:latin typeface="UTM Alberta Heavy" panose="02040603050506020204" pitchFamily="18" charset="0"/>
              </a:rPr>
              <a:t> </a:t>
            </a:r>
            <a:r>
              <a:rPr lang="en-US" sz="2667" dirty="0" err="1">
                <a:solidFill>
                  <a:srgbClr val="669900"/>
                </a:solidFill>
                <a:latin typeface="UTM Alberta Heavy" panose="02040603050506020204" pitchFamily="18" charset="0"/>
              </a:rPr>
              <a:t>hiện</a:t>
            </a:r>
            <a:r>
              <a:rPr lang="en-US" sz="2667" dirty="0">
                <a:solidFill>
                  <a:srgbClr val="669900"/>
                </a:solidFill>
                <a:latin typeface="UTM Alberta Heavy" panose="02040603050506020204" pitchFamily="18" charset="0"/>
              </a:rPr>
              <a:t>, ý </a:t>
            </a:r>
            <a:r>
              <a:rPr lang="en-US" sz="2667" dirty="0" err="1">
                <a:solidFill>
                  <a:srgbClr val="669900"/>
                </a:solidFill>
                <a:latin typeface="UTM Alberta Heavy" panose="02040603050506020204" pitchFamily="18" charset="0"/>
              </a:rPr>
              <a:t>nghĩa</a:t>
            </a:r>
            <a:endParaRPr lang="en-US" sz="2667" dirty="0">
              <a:solidFill>
                <a:srgbClr val="669900"/>
              </a:solidFill>
              <a:latin typeface="UTM Alberta Heavy" panose="02040603050506020204" pitchFamily="18" charset="0"/>
            </a:endParaRPr>
          </a:p>
        </p:txBody>
      </p:sp>
      <p:sp>
        <p:nvSpPr>
          <p:cNvPr id="300" name="Google Shape;300;p27"/>
          <p:cNvSpPr txBox="1">
            <a:spLocks noGrp="1"/>
          </p:cNvSpPr>
          <p:nvPr>
            <p:ph type="subTitle" idx="8"/>
          </p:nvPr>
        </p:nvSpPr>
        <p:spPr>
          <a:xfrm>
            <a:off x="6377665" y="3786348"/>
            <a:ext cx="2426400" cy="597600"/>
          </a:xfrm>
          <a:prstGeom prst="rect">
            <a:avLst/>
          </a:prstGeom>
        </p:spPr>
        <p:txBody>
          <a:bodyPr spcFirstLastPara="1" vert="horz" wrap="square" lIns="121900" tIns="121900" rIns="121900" bIns="121900" rtlCol="0" anchor="b" anchorCtr="0">
            <a:noAutofit/>
          </a:bodyPr>
          <a:lstStyle/>
          <a:p>
            <a:pPr marL="0" indent="0"/>
            <a:r>
              <a:rPr lang="en" sz="2667" dirty="0">
                <a:latin typeface="UTM Alberta Heavy" panose="02040603050506020204" pitchFamily="18" charset="0"/>
              </a:rPr>
              <a:t>LUYỆN TẬP</a:t>
            </a:r>
            <a:endParaRPr sz="2667" dirty="0">
              <a:latin typeface="UTM Alberta Heavy" panose="02040603050506020204" pitchFamily="18" charset="0"/>
            </a:endParaRPr>
          </a:p>
        </p:txBody>
      </p:sp>
      <p:sp>
        <p:nvSpPr>
          <p:cNvPr id="302" name="Google Shape;302;p27"/>
          <p:cNvSpPr txBox="1">
            <a:spLocks noGrp="1"/>
          </p:cNvSpPr>
          <p:nvPr>
            <p:ph type="subTitle" idx="14"/>
          </p:nvPr>
        </p:nvSpPr>
        <p:spPr>
          <a:xfrm>
            <a:off x="8763912" y="3853320"/>
            <a:ext cx="2426400" cy="597600"/>
          </a:xfrm>
          <a:prstGeom prst="rect">
            <a:avLst/>
          </a:prstGeom>
        </p:spPr>
        <p:txBody>
          <a:bodyPr spcFirstLastPara="1" vert="horz" wrap="square" lIns="121900" tIns="121900" rIns="121900" bIns="121900" rtlCol="0" anchor="b" anchorCtr="0">
            <a:noAutofit/>
          </a:bodyPr>
          <a:lstStyle/>
          <a:p>
            <a:pPr marL="0" indent="0"/>
            <a:r>
              <a:rPr lang="en" sz="2667" dirty="0">
                <a:latin typeface="UTM Alberta Heavy" panose="02040603050506020204" pitchFamily="18" charset="0"/>
              </a:rPr>
              <a:t>VẬN DỤNG</a:t>
            </a:r>
            <a:endParaRPr sz="2667" dirty="0">
              <a:latin typeface="UTM Alberta Heavy" panose="02040603050506020204" pitchFamily="18" charset="0"/>
            </a:endParaRPr>
          </a:p>
        </p:txBody>
      </p:sp>
      <p:sp>
        <p:nvSpPr>
          <p:cNvPr id="304" name="Google Shape;304;p27"/>
          <p:cNvSpPr/>
          <p:nvPr/>
        </p:nvSpPr>
        <p:spPr>
          <a:xfrm>
            <a:off x="1330167" y="2036184"/>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UTM Alberta Heavy" panose="02040603050506020204" pitchFamily="18" charset="0"/>
            </a:endParaRPr>
          </a:p>
        </p:txBody>
      </p:sp>
      <p:sp>
        <p:nvSpPr>
          <p:cNvPr id="305" name="Google Shape;305;p27"/>
          <p:cNvSpPr/>
          <p:nvPr/>
        </p:nvSpPr>
        <p:spPr>
          <a:xfrm>
            <a:off x="3990233" y="2036184"/>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UTM Alberta Heavy" panose="02040603050506020204" pitchFamily="18" charset="0"/>
            </a:endParaRPr>
          </a:p>
        </p:txBody>
      </p:sp>
      <p:sp>
        <p:nvSpPr>
          <p:cNvPr id="306" name="Google Shape;306;p27"/>
          <p:cNvSpPr/>
          <p:nvPr/>
        </p:nvSpPr>
        <p:spPr>
          <a:xfrm>
            <a:off x="6601100" y="2036184"/>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UTM Alberta Heavy" panose="02040603050506020204" pitchFamily="18" charset="0"/>
            </a:endParaRPr>
          </a:p>
        </p:txBody>
      </p:sp>
      <p:sp>
        <p:nvSpPr>
          <p:cNvPr id="307" name="Google Shape;307;p27"/>
          <p:cNvSpPr/>
          <p:nvPr/>
        </p:nvSpPr>
        <p:spPr>
          <a:xfrm>
            <a:off x="9230133" y="2036184"/>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UTM Alberta Heavy" panose="02040603050506020204" pitchFamily="18" charset="0"/>
            </a:endParaRPr>
          </a:p>
        </p:txBody>
      </p:sp>
      <p:sp>
        <p:nvSpPr>
          <p:cNvPr id="308" name="Google Shape;308;p27"/>
          <p:cNvSpPr txBox="1">
            <a:spLocks noGrp="1"/>
          </p:cNvSpPr>
          <p:nvPr>
            <p:ph type="title" idx="2"/>
          </p:nvPr>
        </p:nvSpPr>
        <p:spPr>
          <a:xfrm>
            <a:off x="1627099" y="2453984"/>
            <a:ext cx="999600" cy="768000"/>
          </a:xfrm>
          <a:prstGeom prst="rect">
            <a:avLst/>
          </a:prstGeom>
        </p:spPr>
        <p:txBody>
          <a:bodyPr spcFirstLastPara="1" vert="horz" wrap="square" lIns="121900" tIns="121900" rIns="121900" bIns="121900" rtlCol="0" anchor="ctr" anchorCtr="0">
            <a:noAutofit/>
          </a:bodyPr>
          <a:lstStyle/>
          <a:p>
            <a:r>
              <a:rPr lang="en">
                <a:latin typeface="UTM Alberta Heavy" panose="02040603050506020204" pitchFamily="18" charset="0"/>
              </a:rPr>
              <a:t>01</a:t>
            </a:r>
            <a:endParaRPr>
              <a:latin typeface="UTM Alberta Heavy" panose="02040603050506020204" pitchFamily="18" charset="0"/>
            </a:endParaRPr>
          </a:p>
        </p:txBody>
      </p:sp>
      <p:sp>
        <p:nvSpPr>
          <p:cNvPr id="309" name="Google Shape;309;p27"/>
          <p:cNvSpPr txBox="1">
            <a:spLocks noGrp="1"/>
          </p:cNvSpPr>
          <p:nvPr>
            <p:ph type="title" idx="4"/>
          </p:nvPr>
        </p:nvSpPr>
        <p:spPr>
          <a:xfrm>
            <a:off x="4247648" y="2453984"/>
            <a:ext cx="999600" cy="768000"/>
          </a:xfrm>
          <a:prstGeom prst="rect">
            <a:avLst/>
          </a:prstGeom>
        </p:spPr>
        <p:txBody>
          <a:bodyPr spcFirstLastPara="1" vert="horz" wrap="square" lIns="121900" tIns="121900" rIns="121900" bIns="121900" rtlCol="0" anchor="ctr" anchorCtr="0">
            <a:noAutofit/>
          </a:bodyPr>
          <a:lstStyle/>
          <a:p>
            <a:r>
              <a:rPr lang="en">
                <a:latin typeface="UTM Alberta Heavy" panose="02040603050506020204" pitchFamily="18" charset="0"/>
              </a:rPr>
              <a:t>02</a:t>
            </a:r>
            <a:endParaRPr>
              <a:latin typeface="UTM Alberta Heavy" panose="02040603050506020204" pitchFamily="18" charset="0"/>
            </a:endParaRPr>
          </a:p>
        </p:txBody>
      </p:sp>
      <p:sp>
        <p:nvSpPr>
          <p:cNvPr id="310" name="Google Shape;310;p27"/>
          <p:cNvSpPr txBox="1">
            <a:spLocks noGrp="1"/>
          </p:cNvSpPr>
          <p:nvPr>
            <p:ph type="title" idx="7"/>
          </p:nvPr>
        </p:nvSpPr>
        <p:spPr>
          <a:xfrm>
            <a:off x="6868199" y="2453984"/>
            <a:ext cx="999600" cy="768000"/>
          </a:xfrm>
          <a:prstGeom prst="rect">
            <a:avLst/>
          </a:prstGeom>
        </p:spPr>
        <p:txBody>
          <a:bodyPr spcFirstLastPara="1" vert="horz" wrap="square" lIns="121900" tIns="121900" rIns="121900" bIns="121900" rtlCol="0" anchor="ctr" anchorCtr="0">
            <a:noAutofit/>
          </a:bodyPr>
          <a:lstStyle/>
          <a:p>
            <a:r>
              <a:rPr lang="en">
                <a:latin typeface="UTM Alberta Heavy" panose="02040603050506020204" pitchFamily="18" charset="0"/>
              </a:rPr>
              <a:t>03</a:t>
            </a:r>
            <a:endParaRPr>
              <a:latin typeface="UTM Alberta Heavy" panose="02040603050506020204" pitchFamily="18" charset="0"/>
            </a:endParaRPr>
          </a:p>
        </p:txBody>
      </p:sp>
      <p:sp>
        <p:nvSpPr>
          <p:cNvPr id="311" name="Google Shape;311;p27"/>
          <p:cNvSpPr txBox="1">
            <a:spLocks noGrp="1"/>
          </p:cNvSpPr>
          <p:nvPr>
            <p:ph type="title" idx="13"/>
          </p:nvPr>
        </p:nvSpPr>
        <p:spPr>
          <a:xfrm>
            <a:off x="9488732" y="2453984"/>
            <a:ext cx="999600" cy="768000"/>
          </a:xfrm>
          <a:prstGeom prst="rect">
            <a:avLst/>
          </a:prstGeom>
        </p:spPr>
        <p:txBody>
          <a:bodyPr spcFirstLastPara="1" vert="horz" wrap="square" lIns="121900" tIns="121900" rIns="121900" bIns="121900" rtlCol="0" anchor="ctr" anchorCtr="0">
            <a:noAutofit/>
          </a:bodyPr>
          <a:lstStyle/>
          <a:p>
            <a:r>
              <a:rPr lang="en">
                <a:latin typeface="UTM Alberta Heavy" panose="02040603050506020204" pitchFamily="18" charset="0"/>
              </a:rPr>
              <a:t>04</a:t>
            </a:r>
            <a:endParaRPr>
              <a:latin typeface="UTM Alberta Heavy" panose="02040603050506020204" pitchFamily="18" charset="0"/>
            </a:endParaRPr>
          </a:p>
        </p:txBody>
      </p:sp>
      <p:sp>
        <p:nvSpPr>
          <p:cNvPr id="312" name="Google Shape;312;p27"/>
          <p:cNvSpPr/>
          <p:nvPr/>
        </p:nvSpPr>
        <p:spPr>
          <a:xfrm>
            <a:off x="391829" y="1937841"/>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UTM Alberta Heavy" panose="02040603050506020204" pitchFamily="18" charset="0"/>
            </a:endParaRPr>
          </a:p>
        </p:txBody>
      </p:sp>
      <p:grpSp>
        <p:nvGrpSpPr>
          <p:cNvPr id="313" name="Google Shape;313;p27"/>
          <p:cNvGrpSpPr/>
          <p:nvPr/>
        </p:nvGrpSpPr>
        <p:grpSpPr>
          <a:xfrm>
            <a:off x="10018896" y="177775"/>
            <a:ext cx="1982368" cy="2358464"/>
            <a:chOff x="2775625" y="1435725"/>
            <a:chExt cx="662025" cy="787625"/>
          </a:xfrm>
        </p:grpSpPr>
        <p:sp>
          <p:nvSpPr>
            <p:cNvPr id="314" name="Google Shape;314;p27"/>
            <p:cNvSpPr/>
            <p:nvPr/>
          </p:nvSpPr>
          <p:spPr>
            <a:xfrm>
              <a:off x="2994100" y="1454100"/>
              <a:ext cx="425375" cy="308900"/>
            </a:xfrm>
            <a:custGeom>
              <a:avLst/>
              <a:gdLst/>
              <a:ahLst/>
              <a:cxnLst/>
              <a:rect l="l" t="t" r="r" b="b"/>
              <a:pathLst>
                <a:path w="17015" h="12356" extrusionOk="0">
                  <a:moveTo>
                    <a:pt x="9652" y="0"/>
                  </a:moveTo>
                  <a:cubicBezTo>
                    <a:pt x="9340" y="0"/>
                    <a:pt x="9028" y="32"/>
                    <a:pt x="8716" y="87"/>
                  </a:cubicBezTo>
                  <a:cubicBezTo>
                    <a:pt x="8454" y="123"/>
                    <a:pt x="8169" y="158"/>
                    <a:pt x="7931" y="301"/>
                  </a:cubicBezTo>
                  <a:cubicBezTo>
                    <a:pt x="7728" y="420"/>
                    <a:pt x="7514" y="468"/>
                    <a:pt x="7288" y="504"/>
                  </a:cubicBezTo>
                  <a:cubicBezTo>
                    <a:pt x="6930" y="527"/>
                    <a:pt x="6609" y="635"/>
                    <a:pt x="6276" y="778"/>
                  </a:cubicBezTo>
                  <a:cubicBezTo>
                    <a:pt x="6157" y="837"/>
                    <a:pt x="6026" y="885"/>
                    <a:pt x="5895" y="897"/>
                  </a:cubicBezTo>
                  <a:cubicBezTo>
                    <a:pt x="5597" y="944"/>
                    <a:pt x="5311" y="1075"/>
                    <a:pt x="5061" y="1230"/>
                  </a:cubicBezTo>
                  <a:cubicBezTo>
                    <a:pt x="4609" y="1480"/>
                    <a:pt x="4168" y="1754"/>
                    <a:pt x="3716" y="1992"/>
                  </a:cubicBezTo>
                  <a:cubicBezTo>
                    <a:pt x="3359" y="2182"/>
                    <a:pt x="3037" y="2409"/>
                    <a:pt x="2739" y="2671"/>
                  </a:cubicBezTo>
                  <a:cubicBezTo>
                    <a:pt x="2585" y="2802"/>
                    <a:pt x="2442" y="2944"/>
                    <a:pt x="2251" y="3028"/>
                  </a:cubicBezTo>
                  <a:cubicBezTo>
                    <a:pt x="2192" y="3064"/>
                    <a:pt x="2108" y="3123"/>
                    <a:pt x="2073" y="3159"/>
                  </a:cubicBezTo>
                  <a:cubicBezTo>
                    <a:pt x="1680" y="3671"/>
                    <a:pt x="1263" y="4159"/>
                    <a:pt x="918" y="4707"/>
                  </a:cubicBezTo>
                  <a:cubicBezTo>
                    <a:pt x="596" y="5266"/>
                    <a:pt x="358" y="5861"/>
                    <a:pt x="108" y="6433"/>
                  </a:cubicBezTo>
                  <a:cubicBezTo>
                    <a:pt x="13" y="6635"/>
                    <a:pt x="1" y="6826"/>
                    <a:pt x="25" y="7028"/>
                  </a:cubicBezTo>
                  <a:cubicBezTo>
                    <a:pt x="72" y="7374"/>
                    <a:pt x="120" y="7707"/>
                    <a:pt x="168" y="8040"/>
                  </a:cubicBezTo>
                  <a:cubicBezTo>
                    <a:pt x="203" y="8326"/>
                    <a:pt x="346" y="8600"/>
                    <a:pt x="465" y="8850"/>
                  </a:cubicBezTo>
                  <a:cubicBezTo>
                    <a:pt x="501" y="8933"/>
                    <a:pt x="608" y="9017"/>
                    <a:pt x="703" y="9076"/>
                  </a:cubicBezTo>
                  <a:cubicBezTo>
                    <a:pt x="775" y="9136"/>
                    <a:pt x="894" y="9159"/>
                    <a:pt x="942" y="9231"/>
                  </a:cubicBezTo>
                  <a:cubicBezTo>
                    <a:pt x="1061" y="9386"/>
                    <a:pt x="1204" y="9457"/>
                    <a:pt x="1370" y="9529"/>
                  </a:cubicBezTo>
                  <a:cubicBezTo>
                    <a:pt x="1489" y="9588"/>
                    <a:pt x="1608" y="9671"/>
                    <a:pt x="1739" y="9731"/>
                  </a:cubicBezTo>
                  <a:cubicBezTo>
                    <a:pt x="1835" y="9767"/>
                    <a:pt x="1918" y="9814"/>
                    <a:pt x="2013" y="9850"/>
                  </a:cubicBezTo>
                  <a:cubicBezTo>
                    <a:pt x="2144" y="9874"/>
                    <a:pt x="2263" y="9933"/>
                    <a:pt x="2382" y="10029"/>
                  </a:cubicBezTo>
                  <a:cubicBezTo>
                    <a:pt x="2466" y="10088"/>
                    <a:pt x="2573" y="10148"/>
                    <a:pt x="2680" y="10172"/>
                  </a:cubicBezTo>
                  <a:cubicBezTo>
                    <a:pt x="3275" y="10386"/>
                    <a:pt x="3859" y="10600"/>
                    <a:pt x="4478" y="10719"/>
                  </a:cubicBezTo>
                  <a:cubicBezTo>
                    <a:pt x="4640" y="10753"/>
                    <a:pt x="4802" y="10781"/>
                    <a:pt x="4960" y="10781"/>
                  </a:cubicBezTo>
                  <a:cubicBezTo>
                    <a:pt x="5022" y="10781"/>
                    <a:pt x="5084" y="10777"/>
                    <a:pt x="5144" y="10767"/>
                  </a:cubicBezTo>
                  <a:cubicBezTo>
                    <a:pt x="5192" y="10767"/>
                    <a:pt x="5252" y="10755"/>
                    <a:pt x="5299" y="10755"/>
                  </a:cubicBezTo>
                  <a:lnTo>
                    <a:pt x="5371" y="10755"/>
                  </a:lnTo>
                  <a:cubicBezTo>
                    <a:pt x="5609" y="10755"/>
                    <a:pt x="5728" y="10838"/>
                    <a:pt x="5776" y="11064"/>
                  </a:cubicBezTo>
                  <a:cubicBezTo>
                    <a:pt x="5835" y="11422"/>
                    <a:pt x="5883" y="11779"/>
                    <a:pt x="5942" y="12148"/>
                  </a:cubicBezTo>
                  <a:cubicBezTo>
                    <a:pt x="5954" y="12231"/>
                    <a:pt x="5942" y="12303"/>
                    <a:pt x="6026" y="12350"/>
                  </a:cubicBezTo>
                  <a:cubicBezTo>
                    <a:pt x="6033" y="12350"/>
                    <a:pt x="6047" y="12356"/>
                    <a:pt x="6058" y="12356"/>
                  </a:cubicBezTo>
                  <a:cubicBezTo>
                    <a:pt x="6064" y="12356"/>
                    <a:pt x="6069" y="12354"/>
                    <a:pt x="6073" y="12350"/>
                  </a:cubicBezTo>
                  <a:cubicBezTo>
                    <a:pt x="6549" y="12136"/>
                    <a:pt x="6990" y="11898"/>
                    <a:pt x="7335" y="11481"/>
                  </a:cubicBezTo>
                  <a:cubicBezTo>
                    <a:pt x="7383" y="11422"/>
                    <a:pt x="7430" y="11362"/>
                    <a:pt x="7502" y="11315"/>
                  </a:cubicBezTo>
                  <a:cubicBezTo>
                    <a:pt x="7692" y="11219"/>
                    <a:pt x="7811" y="11041"/>
                    <a:pt x="7931" y="10838"/>
                  </a:cubicBezTo>
                  <a:cubicBezTo>
                    <a:pt x="8097" y="10779"/>
                    <a:pt x="8264" y="10814"/>
                    <a:pt x="8359" y="10695"/>
                  </a:cubicBezTo>
                  <a:cubicBezTo>
                    <a:pt x="8538" y="10505"/>
                    <a:pt x="8800" y="10445"/>
                    <a:pt x="9050" y="10410"/>
                  </a:cubicBezTo>
                  <a:cubicBezTo>
                    <a:pt x="9705" y="10326"/>
                    <a:pt x="10371" y="10231"/>
                    <a:pt x="11026" y="10148"/>
                  </a:cubicBezTo>
                  <a:cubicBezTo>
                    <a:pt x="11205" y="10112"/>
                    <a:pt x="11371" y="10088"/>
                    <a:pt x="11550" y="10041"/>
                  </a:cubicBezTo>
                  <a:cubicBezTo>
                    <a:pt x="11836" y="9945"/>
                    <a:pt x="12098" y="9850"/>
                    <a:pt x="12372" y="9755"/>
                  </a:cubicBezTo>
                  <a:cubicBezTo>
                    <a:pt x="12562" y="9695"/>
                    <a:pt x="12753" y="9636"/>
                    <a:pt x="12931" y="9576"/>
                  </a:cubicBezTo>
                  <a:cubicBezTo>
                    <a:pt x="13205" y="9493"/>
                    <a:pt x="13467" y="9410"/>
                    <a:pt x="13705" y="9314"/>
                  </a:cubicBezTo>
                  <a:cubicBezTo>
                    <a:pt x="13979" y="9195"/>
                    <a:pt x="14241" y="9076"/>
                    <a:pt x="14455" y="8874"/>
                  </a:cubicBezTo>
                  <a:cubicBezTo>
                    <a:pt x="14669" y="8671"/>
                    <a:pt x="14931" y="8505"/>
                    <a:pt x="15170" y="8338"/>
                  </a:cubicBezTo>
                  <a:cubicBezTo>
                    <a:pt x="15193" y="8326"/>
                    <a:pt x="15229" y="8278"/>
                    <a:pt x="15241" y="8255"/>
                  </a:cubicBezTo>
                  <a:cubicBezTo>
                    <a:pt x="15348" y="8100"/>
                    <a:pt x="15479" y="8005"/>
                    <a:pt x="15622" y="7909"/>
                  </a:cubicBezTo>
                  <a:cubicBezTo>
                    <a:pt x="15717" y="7850"/>
                    <a:pt x="15824" y="7790"/>
                    <a:pt x="15848" y="7671"/>
                  </a:cubicBezTo>
                  <a:cubicBezTo>
                    <a:pt x="15896" y="7528"/>
                    <a:pt x="16003" y="7421"/>
                    <a:pt x="16134" y="7326"/>
                  </a:cubicBezTo>
                  <a:cubicBezTo>
                    <a:pt x="16324" y="7183"/>
                    <a:pt x="16491" y="7016"/>
                    <a:pt x="16574" y="6778"/>
                  </a:cubicBezTo>
                  <a:cubicBezTo>
                    <a:pt x="16658" y="6612"/>
                    <a:pt x="16753" y="6457"/>
                    <a:pt x="16848" y="6290"/>
                  </a:cubicBezTo>
                  <a:cubicBezTo>
                    <a:pt x="16872" y="6231"/>
                    <a:pt x="16896" y="6159"/>
                    <a:pt x="16908" y="6076"/>
                  </a:cubicBezTo>
                  <a:cubicBezTo>
                    <a:pt x="16920" y="5957"/>
                    <a:pt x="16932" y="5826"/>
                    <a:pt x="16955" y="5707"/>
                  </a:cubicBezTo>
                  <a:cubicBezTo>
                    <a:pt x="16967" y="5421"/>
                    <a:pt x="17015" y="5183"/>
                    <a:pt x="16991" y="4945"/>
                  </a:cubicBezTo>
                  <a:cubicBezTo>
                    <a:pt x="16955" y="4468"/>
                    <a:pt x="16896" y="3992"/>
                    <a:pt x="16789" y="3540"/>
                  </a:cubicBezTo>
                  <a:cubicBezTo>
                    <a:pt x="16729" y="3254"/>
                    <a:pt x="16622" y="2980"/>
                    <a:pt x="16515" y="2718"/>
                  </a:cubicBezTo>
                  <a:cubicBezTo>
                    <a:pt x="16455" y="2552"/>
                    <a:pt x="16360" y="2409"/>
                    <a:pt x="16241" y="2266"/>
                  </a:cubicBezTo>
                  <a:cubicBezTo>
                    <a:pt x="15979" y="1992"/>
                    <a:pt x="15705" y="1706"/>
                    <a:pt x="15431" y="1420"/>
                  </a:cubicBezTo>
                  <a:cubicBezTo>
                    <a:pt x="15170" y="1135"/>
                    <a:pt x="14824" y="956"/>
                    <a:pt x="14431" y="837"/>
                  </a:cubicBezTo>
                  <a:cubicBezTo>
                    <a:pt x="14158" y="754"/>
                    <a:pt x="13836" y="742"/>
                    <a:pt x="13598" y="539"/>
                  </a:cubicBezTo>
                  <a:cubicBezTo>
                    <a:pt x="13538" y="480"/>
                    <a:pt x="13443" y="480"/>
                    <a:pt x="13360" y="456"/>
                  </a:cubicBezTo>
                  <a:cubicBezTo>
                    <a:pt x="12907" y="325"/>
                    <a:pt x="12431" y="301"/>
                    <a:pt x="11979" y="111"/>
                  </a:cubicBezTo>
                  <a:cubicBezTo>
                    <a:pt x="11973" y="105"/>
                    <a:pt x="11961" y="105"/>
                    <a:pt x="11947" y="105"/>
                  </a:cubicBezTo>
                  <a:cubicBezTo>
                    <a:pt x="11934" y="105"/>
                    <a:pt x="11919" y="105"/>
                    <a:pt x="11907" y="99"/>
                  </a:cubicBezTo>
                  <a:cubicBezTo>
                    <a:pt x="11645" y="67"/>
                    <a:pt x="11389" y="46"/>
                    <a:pt x="11130" y="46"/>
                  </a:cubicBezTo>
                  <a:cubicBezTo>
                    <a:pt x="11001" y="46"/>
                    <a:pt x="10871" y="51"/>
                    <a:pt x="10740" y="63"/>
                  </a:cubicBezTo>
                  <a:cubicBezTo>
                    <a:pt x="10682" y="74"/>
                    <a:pt x="10620" y="80"/>
                    <a:pt x="10558" y="80"/>
                  </a:cubicBezTo>
                  <a:cubicBezTo>
                    <a:pt x="10481" y="80"/>
                    <a:pt x="10402" y="71"/>
                    <a:pt x="10324" y="51"/>
                  </a:cubicBezTo>
                  <a:cubicBezTo>
                    <a:pt x="10100" y="16"/>
                    <a:pt x="9876" y="0"/>
                    <a:pt x="9652" y="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315" name="Google Shape;315;p27"/>
            <p:cNvSpPr/>
            <p:nvPr/>
          </p:nvSpPr>
          <p:spPr>
            <a:xfrm>
              <a:off x="2978925" y="1435725"/>
              <a:ext cx="458725" cy="343825"/>
            </a:xfrm>
            <a:custGeom>
              <a:avLst/>
              <a:gdLst/>
              <a:ahLst/>
              <a:cxnLst/>
              <a:rect l="l" t="t" r="r" b="b"/>
              <a:pathLst>
                <a:path w="18349" h="13753" extrusionOk="0">
                  <a:moveTo>
                    <a:pt x="5894" y="12085"/>
                  </a:moveTo>
                  <a:cubicBezTo>
                    <a:pt x="5847" y="12050"/>
                    <a:pt x="5835" y="12038"/>
                    <a:pt x="5811" y="12038"/>
                  </a:cubicBezTo>
                  <a:cubicBezTo>
                    <a:pt x="5204" y="12145"/>
                    <a:pt x="4620" y="11930"/>
                    <a:pt x="4049" y="11764"/>
                  </a:cubicBezTo>
                  <a:cubicBezTo>
                    <a:pt x="3727" y="11680"/>
                    <a:pt x="3418" y="11561"/>
                    <a:pt x="3120" y="11454"/>
                  </a:cubicBezTo>
                  <a:cubicBezTo>
                    <a:pt x="2954" y="11395"/>
                    <a:pt x="2811" y="11311"/>
                    <a:pt x="2644" y="11240"/>
                  </a:cubicBezTo>
                  <a:cubicBezTo>
                    <a:pt x="2632" y="11216"/>
                    <a:pt x="2596" y="11204"/>
                    <a:pt x="2584" y="11192"/>
                  </a:cubicBezTo>
                  <a:cubicBezTo>
                    <a:pt x="2203" y="11133"/>
                    <a:pt x="1930" y="10835"/>
                    <a:pt x="1572" y="10716"/>
                  </a:cubicBezTo>
                  <a:cubicBezTo>
                    <a:pt x="1430" y="10656"/>
                    <a:pt x="1275" y="10573"/>
                    <a:pt x="1168" y="10442"/>
                  </a:cubicBezTo>
                  <a:cubicBezTo>
                    <a:pt x="1132" y="10383"/>
                    <a:pt x="1072" y="10347"/>
                    <a:pt x="989" y="10311"/>
                  </a:cubicBezTo>
                  <a:cubicBezTo>
                    <a:pt x="798" y="10216"/>
                    <a:pt x="679" y="10073"/>
                    <a:pt x="560" y="9906"/>
                  </a:cubicBezTo>
                  <a:cubicBezTo>
                    <a:pt x="429" y="9680"/>
                    <a:pt x="215" y="9168"/>
                    <a:pt x="179" y="8894"/>
                  </a:cubicBezTo>
                  <a:cubicBezTo>
                    <a:pt x="132" y="8549"/>
                    <a:pt x="84" y="8192"/>
                    <a:pt x="36" y="7859"/>
                  </a:cubicBezTo>
                  <a:cubicBezTo>
                    <a:pt x="1" y="7537"/>
                    <a:pt x="25" y="7239"/>
                    <a:pt x="144" y="6966"/>
                  </a:cubicBezTo>
                  <a:cubicBezTo>
                    <a:pt x="417" y="6335"/>
                    <a:pt x="656" y="5692"/>
                    <a:pt x="1025" y="5132"/>
                  </a:cubicBezTo>
                  <a:cubicBezTo>
                    <a:pt x="1156" y="4942"/>
                    <a:pt x="1287" y="4727"/>
                    <a:pt x="1430" y="4537"/>
                  </a:cubicBezTo>
                  <a:cubicBezTo>
                    <a:pt x="1644" y="4239"/>
                    <a:pt x="1870" y="3953"/>
                    <a:pt x="2096" y="3668"/>
                  </a:cubicBezTo>
                  <a:cubicBezTo>
                    <a:pt x="2239" y="3477"/>
                    <a:pt x="2394" y="3310"/>
                    <a:pt x="2620" y="3191"/>
                  </a:cubicBezTo>
                  <a:cubicBezTo>
                    <a:pt x="2763" y="3120"/>
                    <a:pt x="2882" y="3001"/>
                    <a:pt x="3001" y="2894"/>
                  </a:cubicBezTo>
                  <a:cubicBezTo>
                    <a:pt x="3299" y="2632"/>
                    <a:pt x="3632" y="2394"/>
                    <a:pt x="4001" y="2215"/>
                  </a:cubicBezTo>
                  <a:cubicBezTo>
                    <a:pt x="4073" y="2179"/>
                    <a:pt x="4132" y="2144"/>
                    <a:pt x="4192" y="2096"/>
                  </a:cubicBezTo>
                  <a:cubicBezTo>
                    <a:pt x="4239" y="2060"/>
                    <a:pt x="4263" y="2036"/>
                    <a:pt x="4311" y="2001"/>
                  </a:cubicBezTo>
                  <a:cubicBezTo>
                    <a:pt x="4859" y="1751"/>
                    <a:pt x="5370" y="1382"/>
                    <a:pt x="5954" y="1155"/>
                  </a:cubicBezTo>
                  <a:cubicBezTo>
                    <a:pt x="6013" y="1143"/>
                    <a:pt x="6073" y="1096"/>
                    <a:pt x="6132" y="1096"/>
                  </a:cubicBezTo>
                  <a:cubicBezTo>
                    <a:pt x="6442" y="1072"/>
                    <a:pt x="6728" y="905"/>
                    <a:pt x="7025" y="810"/>
                  </a:cubicBezTo>
                  <a:cubicBezTo>
                    <a:pt x="7228" y="751"/>
                    <a:pt x="7454" y="691"/>
                    <a:pt x="7680" y="655"/>
                  </a:cubicBezTo>
                  <a:cubicBezTo>
                    <a:pt x="7859" y="608"/>
                    <a:pt x="8049" y="596"/>
                    <a:pt x="8216" y="489"/>
                  </a:cubicBezTo>
                  <a:cubicBezTo>
                    <a:pt x="8288" y="441"/>
                    <a:pt x="8407" y="417"/>
                    <a:pt x="8490" y="393"/>
                  </a:cubicBezTo>
                  <a:cubicBezTo>
                    <a:pt x="9252" y="274"/>
                    <a:pt x="10002" y="131"/>
                    <a:pt x="10752" y="36"/>
                  </a:cubicBezTo>
                  <a:cubicBezTo>
                    <a:pt x="11157" y="0"/>
                    <a:pt x="11574" y="60"/>
                    <a:pt x="11990" y="131"/>
                  </a:cubicBezTo>
                  <a:cubicBezTo>
                    <a:pt x="12217" y="179"/>
                    <a:pt x="12443" y="203"/>
                    <a:pt x="12657" y="239"/>
                  </a:cubicBezTo>
                  <a:cubicBezTo>
                    <a:pt x="12740" y="250"/>
                    <a:pt x="12812" y="262"/>
                    <a:pt x="12871" y="298"/>
                  </a:cubicBezTo>
                  <a:cubicBezTo>
                    <a:pt x="12990" y="370"/>
                    <a:pt x="13121" y="393"/>
                    <a:pt x="13276" y="393"/>
                  </a:cubicBezTo>
                  <a:cubicBezTo>
                    <a:pt x="13586" y="429"/>
                    <a:pt x="13883" y="536"/>
                    <a:pt x="14181" y="608"/>
                  </a:cubicBezTo>
                  <a:cubicBezTo>
                    <a:pt x="14288" y="631"/>
                    <a:pt x="14407" y="667"/>
                    <a:pt x="14491" y="727"/>
                  </a:cubicBezTo>
                  <a:cubicBezTo>
                    <a:pt x="14610" y="798"/>
                    <a:pt x="14729" y="870"/>
                    <a:pt x="14884" y="858"/>
                  </a:cubicBezTo>
                  <a:cubicBezTo>
                    <a:pt x="14919" y="858"/>
                    <a:pt x="14979" y="893"/>
                    <a:pt x="15015" y="917"/>
                  </a:cubicBezTo>
                  <a:cubicBezTo>
                    <a:pt x="15098" y="977"/>
                    <a:pt x="15205" y="1036"/>
                    <a:pt x="15324" y="1024"/>
                  </a:cubicBezTo>
                  <a:cubicBezTo>
                    <a:pt x="15372" y="1024"/>
                    <a:pt x="15431" y="1036"/>
                    <a:pt x="15479" y="1072"/>
                  </a:cubicBezTo>
                  <a:cubicBezTo>
                    <a:pt x="15908" y="1322"/>
                    <a:pt x="16336" y="1572"/>
                    <a:pt x="16705" y="1917"/>
                  </a:cubicBezTo>
                  <a:cubicBezTo>
                    <a:pt x="16812" y="2024"/>
                    <a:pt x="16884" y="2155"/>
                    <a:pt x="16979" y="2275"/>
                  </a:cubicBezTo>
                  <a:cubicBezTo>
                    <a:pt x="17062" y="2417"/>
                    <a:pt x="17158" y="2572"/>
                    <a:pt x="17265" y="2715"/>
                  </a:cubicBezTo>
                  <a:cubicBezTo>
                    <a:pt x="17420" y="2953"/>
                    <a:pt x="17562" y="3215"/>
                    <a:pt x="17682" y="3477"/>
                  </a:cubicBezTo>
                  <a:cubicBezTo>
                    <a:pt x="17765" y="3715"/>
                    <a:pt x="17896" y="3953"/>
                    <a:pt x="18039" y="4180"/>
                  </a:cubicBezTo>
                  <a:cubicBezTo>
                    <a:pt x="18110" y="4310"/>
                    <a:pt x="18146" y="4465"/>
                    <a:pt x="18170" y="4608"/>
                  </a:cubicBezTo>
                  <a:cubicBezTo>
                    <a:pt x="18194" y="4834"/>
                    <a:pt x="18205" y="5061"/>
                    <a:pt x="18253" y="5275"/>
                  </a:cubicBezTo>
                  <a:cubicBezTo>
                    <a:pt x="18348" y="5680"/>
                    <a:pt x="18289" y="6085"/>
                    <a:pt x="18241" y="6466"/>
                  </a:cubicBezTo>
                  <a:cubicBezTo>
                    <a:pt x="18229" y="6573"/>
                    <a:pt x="18205" y="6668"/>
                    <a:pt x="18205" y="6763"/>
                  </a:cubicBezTo>
                  <a:cubicBezTo>
                    <a:pt x="18194" y="6942"/>
                    <a:pt x="18134" y="7108"/>
                    <a:pt x="18051" y="7263"/>
                  </a:cubicBezTo>
                  <a:cubicBezTo>
                    <a:pt x="17932" y="7466"/>
                    <a:pt x="17789" y="7656"/>
                    <a:pt x="17705" y="7882"/>
                  </a:cubicBezTo>
                  <a:cubicBezTo>
                    <a:pt x="17634" y="8049"/>
                    <a:pt x="17527" y="8180"/>
                    <a:pt x="17396" y="8287"/>
                  </a:cubicBezTo>
                  <a:cubicBezTo>
                    <a:pt x="17241" y="8418"/>
                    <a:pt x="17098" y="8549"/>
                    <a:pt x="17003" y="8728"/>
                  </a:cubicBezTo>
                  <a:cubicBezTo>
                    <a:pt x="16943" y="8847"/>
                    <a:pt x="16800" y="8954"/>
                    <a:pt x="16693" y="9049"/>
                  </a:cubicBezTo>
                  <a:cubicBezTo>
                    <a:pt x="16574" y="9144"/>
                    <a:pt x="16455" y="9252"/>
                    <a:pt x="16336" y="9371"/>
                  </a:cubicBezTo>
                  <a:cubicBezTo>
                    <a:pt x="16289" y="9418"/>
                    <a:pt x="16241" y="9478"/>
                    <a:pt x="16205" y="9502"/>
                  </a:cubicBezTo>
                  <a:cubicBezTo>
                    <a:pt x="15872" y="9704"/>
                    <a:pt x="15586" y="9954"/>
                    <a:pt x="15229" y="10073"/>
                  </a:cubicBezTo>
                  <a:cubicBezTo>
                    <a:pt x="15050" y="10133"/>
                    <a:pt x="14895" y="10240"/>
                    <a:pt x="14729" y="10323"/>
                  </a:cubicBezTo>
                  <a:cubicBezTo>
                    <a:pt x="14669" y="10359"/>
                    <a:pt x="14598" y="10383"/>
                    <a:pt x="14574" y="10430"/>
                  </a:cubicBezTo>
                  <a:cubicBezTo>
                    <a:pt x="14538" y="10609"/>
                    <a:pt x="14372" y="10633"/>
                    <a:pt x="14241" y="10680"/>
                  </a:cubicBezTo>
                  <a:cubicBezTo>
                    <a:pt x="14003" y="10776"/>
                    <a:pt x="13764" y="10835"/>
                    <a:pt x="13526" y="10895"/>
                  </a:cubicBezTo>
                  <a:cubicBezTo>
                    <a:pt x="13300" y="10930"/>
                    <a:pt x="13098" y="10978"/>
                    <a:pt x="12883" y="11085"/>
                  </a:cubicBezTo>
                  <a:cubicBezTo>
                    <a:pt x="12764" y="11145"/>
                    <a:pt x="12621" y="11157"/>
                    <a:pt x="12479" y="11168"/>
                  </a:cubicBezTo>
                  <a:cubicBezTo>
                    <a:pt x="11586" y="11288"/>
                    <a:pt x="10681" y="11407"/>
                    <a:pt x="9788" y="11526"/>
                  </a:cubicBezTo>
                  <a:cubicBezTo>
                    <a:pt x="9466" y="11490"/>
                    <a:pt x="9288" y="11752"/>
                    <a:pt x="9026" y="11883"/>
                  </a:cubicBezTo>
                  <a:cubicBezTo>
                    <a:pt x="8966" y="12061"/>
                    <a:pt x="8776" y="12121"/>
                    <a:pt x="8669" y="12264"/>
                  </a:cubicBezTo>
                  <a:cubicBezTo>
                    <a:pt x="8478" y="12466"/>
                    <a:pt x="8288" y="12681"/>
                    <a:pt x="8049" y="12859"/>
                  </a:cubicBezTo>
                  <a:cubicBezTo>
                    <a:pt x="7764" y="13062"/>
                    <a:pt x="7466" y="13240"/>
                    <a:pt x="7156" y="13419"/>
                  </a:cubicBezTo>
                  <a:cubicBezTo>
                    <a:pt x="6978" y="13526"/>
                    <a:pt x="6787" y="13609"/>
                    <a:pt x="6573" y="13693"/>
                  </a:cubicBezTo>
                  <a:cubicBezTo>
                    <a:pt x="6454" y="13728"/>
                    <a:pt x="6323" y="13752"/>
                    <a:pt x="6204" y="13752"/>
                  </a:cubicBezTo>
                  <a:cubicBezTo>
                    <a:pt x="6025" y="13752"/>
                    <a:pt x="5894" y="13645"/>
                    <a:pt x="5871" y="13454"/>
                  </a:cubicBezTo>
                  <a:cubicBezTo>
                    <a:pt x="5871" y="13359"/>
                    <a:pt x="5894" y="13240"/>
                    <a:pt x="5930" y="13169"/>
                  </a:cubicBezTo>
                  <a:cubicBezTo>
                    <a:pt x="6025" y="12954"/>
                    <a:pt x="6037" y="12752"/>
                    <a:pt x="5990" y="12538"/>
                  </a:cubicBezTo>
                  <a:cubicBezTo>
                    <a:pt x="5918" y="12431"/>
                    <a:pt x="5906" y="12252"/>
                    <a:pt x="5894" y="12085"/>
                  </a:cubicBezTo>
                  <a:close/>
                  <a:moveTo>
                    <a:pt x="8514" y="11549"/>
                  </a:moveTo>
                  <a:cubicBezTo>
                    <a:pt x="8669" y="11490"/>
                    <a:pt x="8835" y="11514"/>
                    <a:pt x="8942" y="11395"/>
                  </a:cubicBezTo>
                  <a:cubicBezTo>
                    <a:pt x="9121" y="11204"/>
                    <a:pt x="9371" y="11145"/>
                    <a:pt x="9621" y="11121"/>
                  </a:cubicBezTo>
                  <a:cubicBezTo>
                    <a:pt x="10276" y="11026"/>
                    <a:pt x="10955" y="10942"/>
                    <a:pt x="11597" y="10847"/>
                  </a:cubicBezTo>
                  <a:cubicBezTo>
                    <a:pt x="11788" y="10823"/>
                    <a:pt x="11943" y="10787"/>
                    <a:pt x="12121" y="10740"/>
                  </a:cubicBezTo>
                  <a:cubicBezTo>
                    <a:pt x="12407" y="10656"/>
                    <a:pt x="12681" y="10549"/>
                    <a:pt x="12943" y="10466"/>
                  </a:cubicBezTo>
                  <a:cubicBezTo>
                    <a:pt x="13133" y="10406"/>
                    <a:pt x="13336" y="10347"/>
                    <a:pt x="13502" y="10287"/>
                  </a:cubicBezTo>
                  <a:cubicBezTo>
                    <a:pt x="13776" y="10192"/>
                    <a:pt x="14038" y="10121"/>
                    <a:pt x="14276" y="10014"/>
                  </a:cubicBezTo>
                  <a:cubicBezTo>
                    <a:pt x="14550" y="9894"/>
                    <a:pt x="14824" y="9775"/>
                    <a:pt x="15026" y="9585"/>
                  </a:cubicBezTo>
                  <a:cubicBezTo>
                    <a:pt x="15253" y="9371"/>
                    <a:pt x="15503" y="9216"/>
                    <a:pt x="15741" y="9049"/>
                  </a:cubicBezTo>
                  <a:cubicBezTo>
                    <a:pt x="15765" y="9037"/>
                    <a:pt x="15800" y="8990"/>
                    <a:pt x="15812" y="8954"/>
                  </a:cubicBezTo>
                  <a:cubicBezTo>
                    <a:pt x="15919" y="8811"/>
                    <a:pt x="16050" y="8704"/>
                    <a:pt x="16205" y="8621"/>
                  </a:cubicBezTo>
                  <a:cubicBezTo>
                    <a:pt x="16289" y="8561"/>
                    <a:pt x="16396" y="8490"/>
                    <a:pt x="16419" y="8382"/>
                  </a:cubicBezTo>
                  <a:cubicBezTo>
                    <a:pt x="16467" y="8228"/>
                    <a:pt x="16574" y="8120"/>
                    <a:pt x="16705" y="8037"/>
                  </a:cubicBezTo>
                  <a:cubicBezTo>
                    <a:pt x="16896" y="7882"/>
                    <a:pt x="17062" y="7728"/>
                    <a:pt x="17158" y="7489"/>
                  </a:cubicBezTo>
                  <a:cubicBezTo>
                    <a:pt x="17229" y="7323"/>
                    <a:pt x="17336" y="7156"/>
                    <a:pt x="17420" y="6989"/>
                  </a:cubicBezTo>
                  <a:cubicBezTo>
                    <a:pt x="17455" y="6930"/>
                    <a:pt x="17467" y="6858"/>
                    <a:pt x="17479" y="6787"/>
                  </a:cubicBezTo>
                  <a:cubicBezTo>
                    <a:pt x="17491" y="6668"/>
                    <a:pt x="17515" y="6537"/>
                    <a:pt x="17527" y="6406"/>
                  </a:cubicBezTo>
                  <a:cubicBezTo>
                    <a:pt x="17539" y="6180"/>
                    <a:pt x="17586" y="5942"/>
                    <a:pt x="17574" y="5692"/>
                  </a:cubicBezTo>
                  <a:cubicBezTo>
                    <a:pt x="17527" y="5215"/>
                    <a:pt x="17467" y="4739"/>
                    <a:pt x="17360" y="4287"/>
                  </a:cubicBezTo>
                  <a:cubicBezTo>
                    <a:pt x="17301" y="4001"/>
                    <a:pt x="17193" y="3727"/>
                    <a:pt x="17098" y="3465"/>
                  </a:cubicBezTo>
                  <a:cubicBezTo>
                    <a:pt x="17039" y="3298"/>
                    <a:pt x="16931" y="3156"/>
                    <a:pt x="16812" y="3013"/>
                  </a:cubicBezTo>
                  <a:cubicBezTo>
                    <a:pt x="16562" y="2739"/>
                    <a:pt x="16277" y="2453"/>
                    <a:pt x="16003" y="2167"/>
                  </a:cubicBezTo>
                  <a:cubicBezTo>
                    <a:pt x="15741" y="1882"/>
                    <a:pt x="15396" y="1715"/>
                    <a:pt x="15015" y="1584"/>
                  </a:cubicBezTo>
                  <a:cubicBezTo>
                    <a:pt x="14729" y="1501"/>
                    <a:pt x="14419" y="1489"/>
                    <a:pt x="14181" y="1286"/>
                  </a:cubicBezTo>
                  <a:cubicBezTo>
                    <a:pt x="14122" y="1227"/>
                    <a:pt x="14014" y="1227"/>
                    <a:pt x="13943" y="1203"/>
                  </a:cubicBezTo>
                  <a:cubicBezTo>
                    <a:pt x="13479" y="1072"/>
                    <a:pt x="13002" y="1048"/>
                    <a:pt x="12550" y="858"/>
                  </a:cubicBezTo>
                  <a:cubicBezTo>
                    <a:pt x="12538" y="846"/>
                    <a:pt x="12514" y="858"/>
                    <a:pt x="12479" y="846"/>
                  </a:cubicBezTo>
                  <a:cubicBezTo>
                    <a:pt x="12098" y="798"/>
                    <a:pt x="11705" y="774"/>
                    <a:pt x="11324" y="810"/>
                  </a:cubicBezTo>
                  <a:cubicBezTo>
                    <a:pt x="11181" y="834"/>
                    <a:pt x="11038" y="834"/>
                    <a:pt x="10907" y="798"/>
                  </a:cubicBezTo>
                  <a:cubicBezTo>
                    <a:pt x="10371" y="715"/>
                    <a:pt x="9835" y="739"/>
                    <a:pt x="9300" y="834"/>
                  </a:cubicBezTo>
                  <a:cubicBezTo>
                    <a:pt x="9026" y="881"/>
                    <a:pt x="8740" y="905"/>
                    <a:pt x="8514" y="1048"/>
                  </a:cubicBezTo>
                  <a:cubicBezTo>
                    <a:pt x="8299" y="1179"/>
                    <a:pt x="8097" y="1215"/>
                    <a:pt x="7871" y="1251"/>
                  </a:cubicBezTo>
                  <a:cubicBezTo>
                    <a:pt x="7514" y="1274"/>
                    <a:pt x="7180" y="1382"/>
                    <a:pt x="6859" y="1536"/>
                  </a:cubicBezTo>
                  <a:cubicBezTo>
                    <a:pt x="6740" y="1596"/>
                    <a:pt x="6609" y="1632"/>
                    <a:pt x="6466" y="1655"/>
                  </a:cubicBezTo>
                  <a:cubicBezTo>
                    <a:pt x="6168" y="1691"/>
                    <a:pt x="5894" y="1834"/>
                    <a:pt x="5632" y="1977"/>
                  </a:cubicBezTo>
                  <a:cubicBezTo>
                    <a:pt x="5192" y="2227"/>
                    <a:pt x="4739" y="2501"/>
                    <a:pt x="4299" y="2739"/>
                  </a:cubicBezTo>
                  <a:cubicBezTo>
                    <a:pt x="3942" y="2929"/>
                    <a:pt x="3608" y="3156"/>
                    <a:pt x="3311" y="3418"/>
                  </a:cubicBezTo>
                  <a:cubicBezTo>
                    <a:pt x="3168" y="3560"/>
                    <a:pt x="3013" y="3691"/>
                    <a:pt x="2823" y="3775"/>
                  </a:cubicBezTo>
                  <a:cubicBezTo>
                    <a:pt x="2763" y="3810"/>
                    <a:pt x="2692" y="3870"/>
                    <a:pt x="2644" y="3918"/>
                  </a:cubicBezTo>
                  <a:cubicBezTo>
                    <a:pt x="2263" y="4418"/>
                    <a:pt x="1846" y="4906"/>
                    <a:pt x="1501" y="5465"/>
                  </a:cubicBezTo>
                  <a:cubicBezTo>
                    <a:pt x="1168" y="6013"/>
                    <a:pt x="929" y="6608"/>
                    <a:pt x="679" y="7192"/>
                  </a:cubicBezTo>
                  <a:cubicBezTo>
                    <a:pt x="584" y="7382"/>
                    <a:pt x="572" y="7573"/>
                    <a:pt x="608" y="7787"/>
                  </a:cubicBezTo>
                  <a:cubicBezTo>
                    <a:pt x="644" y="8120"/>
                    <a:pt x="691" y="8454"/>
                    <a:pt x="739" y="8799"/>
                  </a:cubicBezTo>
                  <a:cubicBezTo>
                    <a:pt x="787" y="9073"/>
                    <a:pt x="918" y="9347"/>
                    <a:pt x="1037" y="9597"/>
                  </a:cubicBezTo>
                  <a:cubicBezTo>
                    <a:pt x="1084" y="9692"/>
                    <a:pt x="1179" y="9764"/>
                    <a:pt x="1275" y="9823"/>
                  </a:cubicBezTo>
                  <a:cubicBezTo>
                    <a:pt x="1346" y="9883"/>
                    <a:pt x="1465" y="9906"/>
                    <a:pt x="1513" y="9990"/>
                  </a:cubicBezTo>
                  <a:cubicBezTo>
                    <a:pt x="1632" y="10133"/>
                    <a:pt x="1775" y="10204"/>
                    <a:pt x="1941" y="10287"/>
                  </a:cubicBezTo>
                  <a:cubicBezTo>
                    <a:pt x="2061" y="10347"/>
                    <a:pt x="2180" y="10418"/>
                    <a:pt x="2322" y="10478"/>
                  </a:cubicBezTo>
                  <a:cubicBezTo>
                    <a:pt x="2406" y="10526"/>
                    <a:pt x="2501" y="10561"/>
                    <a:pt x="2584" y="10597"/>
                  </a:cubicBezTo>
                  <a:cubicBezTo>
                    <a:pt x="2715" y="10621"/>
                    <a:pt x="2834" y="10680"/>
                    <a:pt x="2954" y="10776"/>
                  </a:cubicBezTo>
                  <a:cubicBezTo>
                    <a:pt x="3049" y="10835"/>
                    <a:pt x="3144" y="10895"/>
                    <a:pt x="3251" y="10918"/>
                  </a:cubicBezTo>
                  <a:cubicBezTo>
                    <a:pt x="3846" y="11133"/>
                    <a:pt x="4430" y="11359"/>
                    <a:pt x="5049" y="11478"/>
                  </a:cubicBezTo>
                  <a:cubicBezTo>
                    <a:pt x="5275" y="11514"/>
                    <a:pt x="5501" y="11549"/>
                    <a:pt x="5728" y="11514"/>
                  </a:cubicBezTo>
                  <a:cubicBezTo>
                    <a:pt x="5763" y="11514"/>
                    <a:pt x="5835" y="11502"/>
                    <a:pt x="5871" y="11502"/>
                  </a:cubicBezTo>
                  <a:lnTo>
                    <a:pt x="5942" y="11502"/>
                  </a:lnTo>
                  <a:cubicBezTo>
                    <a:pt x="6192" y="11502"/>
                    <a:pt x="6299" y="11597"/>
                    <a:pt x="6347" y="11811"/>
                  </a:cubicBezTo>
                  <a:cubicBezTo>
                    <a:pt x="6406" y="12169"/>
                    <a:pt x="6454" y="12526"/>
                    <a:pt x="6513" y="12907"/>
                  </a:cubicBezTo>
                  <a:cubicBezTo>
                    <a:pt x="6525" y="12978"/>
                    <a:pt x="6513" y="13050"/>
                    <a:pt x="6609" y="13097"/>
                  </a:cubicBezTo>
                  <a:cubicBezTo>
                    <a:pt x="6621" y="13097"/>
                    <a:pt x="6633" y="13109"/>
                    <a:pt x="6644" y="13097"/>
                  </a:cubicBezTo>
                  <a:cubicBezTo>
                    <a:pt x="7121" y="12883"/>
                    <a:pt x="7573" y="12645"/>
                    <a:pt x="7918" y="12228"/>
                  </a:cubicBezTo>
                  <a:cubicBezTo>
                    <a:pt x="7954" y="12169"/>
                    <a:pt x="8002" y="12109"/>
                    <a:pt x="8073" y="12073"/>
                  </a:cubicBezTo>
                  <a:cubicBezTo>
                    <a:pt x="8276" y="11919"/>
                    <a:pt x="8395" y="11740"/>
                    <a:pt x="8514" y="1154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6" name="Google Shape;316;p27"/>
            <p:cNvSpPr/>
            <p:nvPr/>
          </p:nvSpPr>
          <p:spPr>
            <a:xfrm>
              <a:off x="3082225" y="1597650"/>
              <a:ext cx="267600" cy="49725"/>
            </a:xfrm>
            <a:custGeom>
              <a:avLst/>
              <a:gdLst/>
              <a:ahLst/>
              <a:cxnLst/>
              <a:rect l="l" t="t" r="r" b="b"/>
              <a:pathLst>
                <a:path w="10704" h="1989" extrusionOk="0">
                  <a:moveTo>
                    <a:pt x="6549" y="1131"/>
                  </a:moveTo>
                  <a:cubicBezTo>
                    <a:pt x="5703" y="1227"/>
                    <a:pt x="4858" y="1346"/>
                    <a:pt x="4001" y="1453"/>
                  </a:cubicBezTo>
                  <a:cubicBezTo>
                    <a:pt x="3870" y="1465"/>
                    <a:pt x="3727" y="1489"/>
                    <a:pt x="3596" y="1548"/>
                  </a:cubicBezTo>
                  <a:cubicBezTo>
                    <a:pt x="3334" y="1643"/>
                    <a:pt x="3048" y="1703"/>
                    <a:pt x="2762" y="1739"/>
                  </a:cubicBezTo>
                  <a:cubicBezTo>
                    <a:pt x="2108" y="1810"/>
                    <a:pt x="1477" y="1882"/>
                    <a:pt x="822" y="1965"/>
                  </a:cubicBezTo>
                  <a:cubicBezTo>
                    <a:pt x="667" y="1977"/>
                    <a:pt x="524" y="1989"/>
                    <a:pt x="369" y="1989"/>
                  </a:cubicBezTo>
                  <a:cubicBezTo>
                    <a:pt x="286" y="1989"/>
                    <a:pt x="191" y="1965"/>
                    <a:pt x="119" y="1929"/>
                  </a:cubicBezTo>
                  <a:cubicBezTo>
                    <a:pt x="24" y="1882"/>
                    <a:pt x="0" y="1739"/>
                    <a:pt x="72" y="1679"/>
                  </a:cubicBezTo>
                  <a:cubicBezTo>
                    <a:pt x="131" y="1620"/>
                    <a:pt x="226" y="1572"/>
                    <a:pt x="298" y="1560"/>
                  </a:cubicBezTo>
                  <a:cubicBezTo>
                    <a:pt x="465" y="1512"/>
                    <a:pt x="643" y="1501"/>
                    <a:pt x="822" y="1465"/>
                  </a:cubicBezTo>
                  <a:cubicBezTo>
                    <a:pt x="1489" y="1382"/>
                    <a:pt x="2155" y="1274"/>
                    <a:pt x="2822" y="1191"/>
                  </a:cubicBezTo>
                  <a:cubicBezTo>
                    <a:pt x="2977" y="1167"/>
                    <a:pt x="3120" y="1143"/>
                    <a:pt x="3263" y="1084"/>
                  </a:cubicBezTo>
                  <a:cubicBezTo>
                    <a:pt x="3501" y="977"/>
                    <a:pt x="3739" y="953"/>
                    <a:pt x="3989" y="917"/>
                  </a:cubicBezTo>
                  <a:cubicBezTo>
                    <a:pt x="5608" y="715"/>
                    <a:pt x="7215" y="500"/>
                    <a:pt x="8835" y="298"/>
                  </a:cubicBezTo>
                  <a:cubicBezTo>
                    <a:pt x="9013" y="262"/>
                    <a:pt x="9180" y="262"/>
                    <a:pt x="9347" y="155"/>
                  </a:cubicBezTo>
                  <a:cubicBezTo>
                    <a:pt x="9406" y="119"/>
                    <a:pt x="9478" y="96"/>
                    <a:pt x="9549" y="96"/>
                  </a:cubicBezTo>
                  <a:lnTo>
                    <a:pt x="10228" y="12"/>
                  </a:lnTo>
                  <a:cubicBezTo>
                    <a:pt x="10299" y="0"/>
                    <a:pt x="10371" y="12"/>
                    <a:pt x="10442" y="12"/>
                  </a:cubicBezTo>
                  <a:cubicBezTo>
                    <a:pt x="10585" y="24"/>
                    <a:pt x="10668" y="96"/>
                    <a:pt x="10680" y="215"/>
                  </a:cubicBezTo>
                  <a:cubicBezTo>
                    <a:pt x="10704" y="334"/>
                    <a:pt x="10656" y="441"/>
                    <a:pt x="10525" y="489"/>
                  </a:cubicBezTo>
                  <a:cubicBezTo>
                    <a:pt x="10406" y="536"/>
                    <a:pt x="10287" y="548"/>
                    <a:pt x="10168" y="572"/>
                  </a:cubicBezTo>
                  <a:cubicBezTo>
                    <a:pt x="9930" y="620"/>
                    <a:pt x="9668" y="620"/>
                    <a:pt x="9430" y="750"/>
                  </a:cubicBezTo>
                  <a:cubicBezTo>
                    <a:pt x="9347" y="810"/>
                    <a:pt x="9216" y="798"/>
                    <a:pt x="9109" y="810"/>
                  </a:cubicBezTo>
                  <a:cubicBezTo>
                    <a:pt x="8263" y="905"/>
                    <a:pt x="7418" y="1024"/>
                    <a:pt x="6549" y="113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 name="Google Shape;317;p27"/>
            <p:cNvSpPr/>
            <p:nvPr/>
          </p:nvSpPr>
          <p:spPr>
            <a:xfrm>
              <a:off x="3064650" y="1511625"/>
              <a:ext cx="265850" cy="51825"/>
            </a:xfrm>
            <a:custGeom>
              <a:avLst/>
              <a:gdLst/>
              <a:ahLst/>
              <a:cxnLst/>
              <a:rect l="l" t="t" r="r" b="b"/>
              <a:pathLst>
                <a:path w="10634" h="2073" extrusionOk="0">
                  <a:moveTo>
                    <a:pt x="1" y="1917"/>
                  </a:moveTo>
                  <a:cubicBezTo>
                    <a:pt x="60" y="1858"/>
                    <a:pt x="84" y="1810"/>
                    <a:pt x="108" y="1798"/>
                  </a:cubicBezTo>
                  <a:cubicBezTo>
                    <a:pt x="406" y="1620"/>
                    <a:pt x="739" y="1453"/>
                    <a:pt x="1072" y="1417"/>
                  </a:cubicBezTo>
                  <a:cubicBezTo>
                    <a:pt x="1489" y="1358"/>
                    <a:pt x="1894" y="1274"/>
                    <a:pt x="2299" y="1179"/>
                  </a:cubicBezTo>
                  <a:cubicBezTo>
                    <a:pt x="2775" y="1036"/>
                    <a:pt x="3263" y="1001"/>
                    <a:pt x="3739" y="941"/>
                  </a:cubicBezTo>
                  <a:cubicBezTo>
                    <a:pt x="3930" y="905"/>
                    <a:pt x="4144" y="882"/>
                    <a:pt x="4323" y="798"/>
                  </a:cubicBezTo>
                  <a:cubicBezTo>
                    <a:pt x="4442" y="763"/>
                    <a:pt x="4561" y="727"/>
                    <a:pt x="4680" y="715"/>
                  </a:cubicBezTo>
                  <a:lnTo>
                    <a:pt x="9907" y="48"/>
                  </a:lnTo>
                  <a:lnTo>
                    <a:pt x="10347" y="1"/>
                  </a:lnTo>
                  <a:cubicBezTo>
                    <a:pt x="10466" y="1"/>
                    <a:pt x="10574" y="72"/>
                    <a:pt x="10597" y="191"/>
                  </a:cubicBezTo>
                  <a:cubicBezTo>
                    <a:pt x="10633" y="310"/>
                    <a:pt x="10562" y="441"/>
                    <a:pt x="10419" y="489"/>
                  </a:cubicBezTo>
                  <a:cubicBezTo>
                    <a:pt x="10323" y="524"/>
                    <a:pt x="10204" y="536"/>
                    <a:pt x="10097" y="548"/>
                  </a:cubicBezTo>
                  <a:cubicBezTo>
                    <a:pt x="9526" y="620"/>
                    <a:pt x="8978" y="703"/>
                    <a:pt x="8418" y="774"/>
                  </a:cubicBezTo>
                  <a:cubicBezTo>
                    <a:pt x="7252" y="917"/>
                    <a:pt x="6097" y="1072"/>
                    <a:pt x="4942" y="1215"/>
                  </a:cubicBezTo>
                  <a:cubicBezTo>
                    <a:pt x="4739" y="1251"/>
                    <a:pt x="4525" y="1274"/>
                    <a:pt x="4323" y="1370"/>
                  </a:cubicBezTo>
                  <a:cubicBezTo>
                    <a:pt x="4168" y="1429"/>
                    <a:pt x="4013" y="1453"/>
                    <a:pt x="3846" y="1477"/>
                  </a:cubicBezTo>
                  <a:cubicBezTo>
                    <a:pt x="3192" y="1548"/>
                    <a:pt x="2537" y="1655"/>
                    <a:pt x="1882" y="1834"/>
                  </a:cubicBezTo>
                  <a:cubicBezTo>
                    <a:pt x="1763" y="1858"/>
                    <a:pt x="1632" y="1870"/>
                    <a:pt x="1513" y="1894"/>
                  </a:cubicBezTo>
                  <a:cubicBezTo>
                    <a:pt x="1191" y="1953"/>
                    <a:pt x="882" y="1989"/>
                    <a:pt x="584" y="2048"/>
                  </a:cubicBezTo>
                  <a:cubicBezTo>
                    <a:pt x="406" y="2072"/>
                    <a:pt x="227" y="2048"/>
                    <a:pt x="1" y="1917"/>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8" name="Google Shape;318;p27"/>
            <p:cNvSpPr/>
            <p:nvPr/>
          </p:nvSpPr>
          <p:spPr>
            <a:xfrm>
              <a:off x="3072700" y="1550325"/>
              <a:ext cx="266425" cy="47350"/>
            </a:xfrm>
            <a:custGeom>
              <a:avLst/>
              <a:gdLst/>
              <a:ahLst/>
              <a:cxnLst/>
              <a:rect l="l" t="t" r="r" b="b"/>
              <a:pathLst>
                <a:path w="10657" h="1894" extrusionOk="0">
                  <a:moveTo>
                    <a:pt x="0" y="1620"/>
                  </a:moveTo>
                  <a:cubicBezTo>
                    <a:pt x="203" y="1477"/>
                    <a:pt x="405" y="1441"/>
                    <a:pt x="619" y="1417"/>
                  </a:cubicBezTo>
                  <a:lnTo>
                    <a:pt x="2941" y="1096"/>
                  </a:lnTo>
                  <a:cubicBezTo>
                    <a:pt x="4787" y="858"/>
                    <a:pt x="6632" y="619"/>
                    <a:pt x="8466" y="369"/>
                  </a:cubicBezTo>
                  <a:cubicBezTo>
                    <a:pt x="8656" y="346"/>
                    <a:pt x="8870" y="322"/>
                    <a:pt x="9049" y="203"/>
                  </a:cubicBezTo>
                  <a:cubicBezTo>
                    <a:pt x="9120" y="167"/>
                    <a:pt x="9204" y="143"/>
                    <a:pt x="9299" y="131"/>
                  </a:cubicBezTo>
                  <a:cubicBezTo>
                    <a:pt x="9525" y="107"/>
                    <a:pt x="9740" y="84"/>
                    <a:pt x="9966" y="48"/>
                  </a:cubicBezTo>
                  <a:cubicBezTo>
                    <a:pt x="10156" y="0"/>
                    <a:pt x="10335" y="84"/>
                    <a:pt x="10502" y="143"/>
                  </a:cubicBezTo>
                  <a:cubicBezTo>
                    <a:pt x="10609" y="191"/>
                    <a:pt x="10656" y="286"/>
                    <a:pt x="10633" y="405"/>
                  </a:cubicBezTo>
                  <a:cubicBezTo>
                    <a:pt x="10621" y="500"/>
                    <a:pt x="10561" y="560"/>
                    <a:pt x="10490" y="596"/>
                  </a:cubicBezTo>
                  <a:cubicBezTo>
                    <a:pt x="10371" y="655"/>
                    <a:pt x="10252" y="655"/>
                    <a:pt x="10121" y="619"/>
                  </a:cubicBezTo>
                  <a:cubicBezTo>
                    <a:pt x="9787" y="548"/>
                    <a:pt x="9478" y="608"/>
                    <a:pt x="9168" y="727"/>
                  </a:cubicBezTo>
                  <a:cubicBezTo>
                    <a:pt x="9025" y="774"/>
                    <a:pt x="8906" y="834"/>
                    <a:pt x="8775" y="846"/>
                  </a:cubicBezTo>
                  <a:cubicBezTo>
                    <a:pt x="6072" y="1191"/>
                    <a:pt x="3370" y="1512"/>
                    <a:pt x="667" y="1858"/>
                  </a:cubicBezTo>
                  <a:cubicBezTo>
                    <a:pt x="548" y="1870"/>
                    <a:pt x="417" y="1893"/>
                    <a:pt x="298" y="1893"/>
                  </a:cubicBezTo>
                  <a:cubicBezTo>
                    <a:pt x="155" y="1858"/>
                    <a:pt x="24" y="1810"/>
                    <a:pt x="0" y="162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9" name="Google Shape;319;p27"/>
            <p:cNvSpPr/>
            <p:nvPr/>
          </p:nvSpPr>
          <p:spPr>
            <a:xfrm>
              <a:off x="2787825" y="1758375"/>
              <a:ext cx="312575" cy="450075"/>
            </a:xfrm>
            <a:custGeom>
              <a:avLst/>
              <a:gdLst/>
              <a:ahLst/>
              <a:cxnLst/>
              <a:rect l="l" t="t" r="r" b="b"/>
              <a:pathLst>
                <a:path w="12503" h="18003" extrusionOk="0">
                  <a:moveTo>
                    <a:pt x="12503" y="8514"/>
                  </a:moveTo>
                  <a:cubicBezTo>
                    <a:pt x="12372" y="8669"/>
                    <a:pt x="12229" y="8716"/>
                    <a:pt x="12062" y="8752"/>
                  </a:cubicBezTo>
                  <a:cubicBezTo>
                    <a:pt x="11871" y="8776"/>
                    <a:pt x="11693" y="8788"/>
                    <a:pt x="11490" y="8823"/>
                  </a:cubicBezTo>
                  <a:cubicBezTo>
                    <a:pt x="11193" y="8883"/>
                    <a:pt x="11062" y="9026"/>
                    <a:pt x="11062" y="9347"/>
                  </a:cubicBezTo>
                  <a:cubicBezTo>
                    <a:pt x="11062" y="9466"/>
                    <a:pt x="11074" y="9597"/>
                    <a:pt x="11074" y="9716"/>
                  </a:cubicBezTo>
                  <a:cubicBezTo>
                    <a:pt x="10955" y="9883"/>
                    <a:pt x="10800" y="9919"/>
                    <a:pt x="10621" y="9942"/>
                  </a:cubicBezTo>
                  <a:lnTo>
                    <a:pt x="9228" y="10121"/>
                  </a:lnTo>
                  <a:cubicBezTo>
                    <a:pt x="9133" y="10133"/>
                    <a:pt x="9038" y="10145"/>
                    <a:pt x="8931" y="10157"/>
                  </a:cubicBezTo>
                  <a:cubicBezTo>
                    <a:pt x="8716" y="10192"/>
                    <a:pt x="8573" y="10323"/>
                    <a:pt x="8490" y="10514"/>
                  </a:cubicBezTo>
                  <a:cubicBezTo>
                    <a:pt x="8312" y="10907"/>
                    <a:pt x="8300" y="11109"/>
                    <a:pt x="8359" y="11538"/>
                  </a:cubicBezTo>
                  <a:cubicBezTo>
                    <a:pt x="8383" y="11740"/>
                    <a:pt x="8478" y="11871"/>
                    <a:pt x="8633" y="11955"/>
                  </a:cubicBezTo>
                  <a:cubicBezTo>
                    <a:pt x="8788" y="12038"/>
                    <a:pt x="8931" y="12109"/>
                    <a:pt x="9085" y="12169"/>
                  </a:cubicBezTo>
                  <a:cubicBezTo>
                    <a:pt x="9252" y="12240"/>
                    <a:pt x="9407" y="12252"/>
                    <a:pt x="9609" y="12240"/>
                  </a:cubicBezTo>
                  <a:cubicBezTo>
                    <a:pt x="10038" y="12181"/>
                    <a:pt x="10478" y="12121"/>
                    <a:pt x="10919" y="12074"/>
                  </a:cubicBezTo>
                  <a:cubicBezTo>
                    <a:pt x="11038" y="12062"/>
                    <a:pt x="11169" y="12062"/>
                    <a:pt x="11300" y="12050"/>
                  </a:cubicBezTo>
                  <a:cubicBezTo>
                    <a:pt x="11312" y="12133"/>
                    <a:pt x="11348" y="12193"/>
                    <a:pt x="11336" y="12240"/>
                  </a:cubicBezTo>
                  <a:cubicBezTo>
                    <a:pt x="11229" y="12538"/>
                    <a:pt x="11276" y="12836"/>
                    <a:pt x="11312" y="13133"/>
                  </a:cubicBezTo>
                  <a:cubicBezTo>
                    <a:pt x="11360" y="13419"/>
                    <a:pt x="11300" y="13681"/>
                    <a:pt x="11217" y="13943"/>
                  </a:cubicBezTo>
                  <a:cubicBezTo>
                    <a:pt x="11121" y="14205"/>
                    <a:pt x="10943" y="14395"/>
                    <a:pt x="10693" y="14550"/>
                  </a:cubicBezTo>
                  <a:cubicBezTo>
                    <a:pt x="10359" y="14741"/>
                    <a:pt x="10038" y="14848"/>
                    <a:pt x="9669" y="14895"/>
                  </a:cubicBezTo>
                  <a:cubicBezTo>
                    <a:pt x="9609" y="14907"/>
                    <a:pt x="9550" y="14907"/>
                    <a:pt x="9466" y="14919"/>
                  </a:cubicBezTo>
                  <a:cubicBezTo>
                    <a:pt x="8835" y="15026"/>
                    <a:pt x="8204" y="15086"/>
                    <a:pt x="7561" y="15015"/>
                  </a:cubicBezTo>
                  <a:cubicBezTo>
                    <a:pt x="7192" y="14967"/>
                    <a:pt x="6823" y="15038"/>
                    <a:pt x="6430" y="15086"/>
                  </a:cubicBezTo>
                  <a:cubicBezTo>
                    <a:pt x="6240" y="15122"/>
                    <a:pt x="6109" y="15217"/>
                    <a:pt x="5990" y="15336"/>
                  </a:cubicBezTo>
                  <a:cubicBezTo>
                    <a:pt x="5942" y="15384"/>
                    <a:pt x="5930" y="15467"/>
                    <a:pt x="5918" y="15550"/>
                  </a:cubicBezTo>
                  <a:cubicBezTo>
                    <a:pt x="5918" y="15646"/>
                    <a:pt x="5930" y="15741"/>
                    <a:pt x="5942" y="15848"/>
                  </a:cubicBezTo>
                  <a:cubicBezTo>
                    <a:pt x="6002" y="16312"/>
                    <a:pt x="6049" y="16765"/>
                    <a:pt x="6109" y="17229"/>
                  </a:cubicBezTo>
                  <a:cubicBezTo>
                    <a:pt x="6133" y="17515"/>
                    <a:pt x="6109" y="17539"/>
                    <a:pt x="5859" y="17658"/>
                  </a:cubicBezTo>
                  <a:cubicBezTo>
                    <a:pt x="5502" y="17836"/>
                    <a:pt x="5109" y="17836"/>
                    <a:pt x="4728" y="17896"/>
                  </a:cubicBezTo>
                  <a:cubicBezTo>
                    <a:pt x="4275" y="17801"/>
                    <a:pt x="3847" y="17920"/>
                    <a:pt x="3418" y="17967"/>
                  </a:cubicBezTo>
                  <a:cubicBezTo>
                    <a:pt x="3144" y="18003"/>
                    <a:pt x="2918" y="17920"/>
                    <a:pt x="2680" y="17812"/>
                  </a:cubicBezTo>
                  <a:cubicBezTo>
                    <a:pt x="2597" y="17765"/>
                    <a:pt x="2525" y="17646"/>
                    <a:pt x="2477" y="17551"/>
                  </a:cubicBezTo>
                  <a:cubicBezTo>
                    <a:pt x="2358" y="17348"/>
                    <a:pt x="2263" y="17122"/>
                    <a:pt x="2168" y="16920"/>
                  </a:cubicBezTo>
                  <a:cubicBezTo>
                    <a:pt x="2144" y="16884"/>
                    <a:pt x="2132" y="16872"/>
                    <a:pt x="2132" y="16836"/>
                  </a:cubicBezTo>
                  <a:cubicBezTo>
                    <a:pt x="2120" y="16443"/>
                    <a:pt x="1894" y="16098"/>
                    <a:pt x="1882" y="15705"/>
                  </a:cubicBezTo>
                  <a:cubicBezTo>
                    <a:pt x="1870" y="15503"/>
                    <a:pt x="1835" y="15312"/>
                    <a:pt x="1715" y="15134"/>
                  </a:cubicBezTo>
                  <a:cubicBezTo>
                    <a:pt x="1668" y="15074"/>
                    <a:pt x="1668" y="14991"/>
                    <a:pt x="1656" y="14919"/>
                  </a:cubicBezTo>
                  <a:cubicBezTo>
                    <a:pt x="1644" y="14860"/>
                    <a:pt x="1644" y="14788"/>
                    <a:pt x="1608" y="14741"/>
                  </a:cubicBezTo>
                  <a:cubicBezTo>
                    <a:pt x="1418" y="14253"/>
                    <a:pt x="1394" y="13752"/>
                    <a:pt x="1334" y="13229"/>
                  </a:cubicBezTo>
                  <a:cubicBezTo>
                    <a:pt x="1299" y="13038"/>
                    <a:pt x="1251" y="12836"/>
                    <a:pt x="1180" y="12645"/>
                  </a:cubicBezTo>
                  <a:cubicBezTo>
                    <a:pt x="1120" y="12514"/>
                    <a:pt x="1096" y="12359"/>
                    <a:pt x="1073" y="12217"/>
                  </a:cubicBezTo>
                  <a:cubicBezTo>
                    <a:pt x="1037" y="11943"/>
                    <a:pt x="1013" y="11693"/>
                    <a:pt x="894" y="11443"/>
                  </a:cubicBezTo>
                  <a:cubicBezTo>
                    <a:pt x="858" y="11335"/>
                    <a:pt x="834" y="11205"/>
                    <a:pt x="822" y="11074"/>
                  </a:cubicBezTo>
                  <a:cubicBezTo>
                    <a:pt x="584" y="9419"/>
                    <a:pt x="346" y="7764"/>
                    <a:pt x="120" y="6109"/>
                  </a:cubicBezTo>
                  <a:cubicBezTo>
                    <a:pt x="49" y="5549"/>
                    <a:pt x="1" y="5001"/>
                    <a:pt x="49" y="4418"/>
                  </a:cubicBezTo>
                  <a:cubicBezTo>
                    <a:pt x="60" y="4192"/>
                    <a:pt x="108" y="3966"/>
                    <a:pt x="215" y="3763"/>
                  </a:cubicBezTo>
                  <a:cubicBezTo>
                    <a:pt x="287" y="3608"/>
                    <a:pt x="322" y="3430"/>
                    <a:pt x="358" y="3251"/>
                  </a:cubicBezTo>
                  <a:cubicBezTo>
                    <a:pt x="394" y="3073"/>
                    <a:pt x="477" y="2930"/>
                    <a:pt x="561" y="2775"/>
                  </a:cubicBezTo>
                  <a:cubicBezTo>
                    <a:pt x="703" y="2501"/>
                    <a:pt x="953" y="2299"/>
                    <a:pt x="1132" y="2049"/>
                  </a:cubicBezTo>
                  <a:cubicBezTo>
                    <a:pt x="1227" y="1930"/>
                    <a:pt x="1311" y="1811"/>
                    <a:pt x="1418" y="1691"/>
                  </a:cubicBezTo>
                  <a:cubicBezTo>
                    <a:pt x="1465" y="1632"/>
                    <a:pt x="1513" y="1572"/>
                    <a:pt x="1584" y="1525"/>
                  </a:cubicBezTo>
                  <a:cubicBezTo>
                    <a:pt x="2025" y="1275"/>
                    <a:pt x="2406" y="906"/>
                    <a:pt x="2894" y="727"/>
                  </a:cubicBezTo>
                  <a:cubicBezTo>
                    <a:pt x="3132" y="632"/>
                    <a:pt x="3359" y="477"/>
                    <a:pt x="3609" y="382"/>
                  </a:cubicBezTo>
                  <a:cubicBezTo>
                    <a:pt x="3870" y="298"/>
                    <a:pt x="4156" y="239"/>
                    <a:pt x="4442" y="191"/>
                  </a:cubicBezTo>
                  <a:cubicBezTo>
                    <a:pt x="4716" y="144"/>
                    <a:pt x="5013" y="132"/>
                    <a:pt x="5299" y="72"/>
                  </a:cubicBezTo>
                  <a:cubicBezTo>
                    <a:pt x="5692" y="1"/>
                    <a:pt x="6073" y="60"/>
                    <a:pt x="6466" y="60"/>
                  </a:cubicBezTo>
                  <a:cubicBezTo>
                    <a:pt x="6585" y="60"/>
                    <a:pt x="6716" y="96"/>
                    <a:pt x="6835" y="144"/>
                  </a:cubicBezTo>
                  <a:cubicBezTo>
                    <a:pt x="7038" y="203"/>
                    <a:pt x="7240" y="275"/>
                    <a:pt x="7442" y="358"/>
                  </a:cubicBezTo>
                  <a:cubicBezTo>
                    <a:pt x="7538" y="382"/>
                    <a:pt x="7621" y="429"/>
                    <a:pt x="7716" y="489"/>
                  </a:cubicBezTo>
                  <a:cubicBezTo>
                    <a:pt x="7931" y="620"/>
                    <a:pt x="8157" y="775"/>
                    <a:pt x="8383" y="918"/>
                  </a:cubicBezTo>
                  <a:cubicBezTo>
                    <a:pt x="8573" y="1037"/>
                    <a:pt x="8740" y="1191"/>
                    <a:pt x="8907" y="1346"/>
                  </a:cubicBezTo>
                  <a:cubicBezTo>
                    <a:pt x="9109" y="1549"/>
                    <a:pt x="9347" y="1703"/>
                    <a:pt x="9502" y="1965"/>
                  </a:cubicBezTo>
                  <a:cubicBezTo>
                    <a:pt x="9812" y="2084"/>
                    <a:pt x="9931" y="2382"/>
                    <a:pt x="10121" y="2596"/>
                  </a:cubicBezTo>
                  <a:cubicBezTo>
                    <a:pt x="10276" y="2775"/>
                    <a:pt x="10371" y="3001"/>
                    <a:pt x="10490" y="3215"/>
                  </a:cubicBezTo>
                  <a:cubicBezTo>
                    <a:pt x="10705" y="3608"/>
                    <a:pt x="10895" y="4013"/>
                    <a:pt x="11133" y="4382"/>
                  </a:cubicBezTo>
                  <a:cubicBezTo>
                    <a:pt x="11169" y="4430"/>
                    <a:pt x="11193" y="4478"/>
                    <a:pt x="11205" y="4525"/>
                  </a:cubicBezTo>
                  <a:cubicBezTo>
                    <a:pt x="11240" y="4799"/>
                    <a:pt x="11443" y="5025"/>
                    <a:pt x="11467" y="5311"/>
                  </a:cubicBezTo>
                  <a:cubicBezTo>
                    <a:pt x="11467" y="5370"/>
                    <a:pt x="11490" y="5430"/>
                    <a:pt x="11538" y="5490"/>
                  </a:cubicBezTo>
                  <a:cubicBezTo>
                    <a:pt x="11729" y="5787"/>
                    <a:pt x="11776" y="6144"/>
                    <a:pt x="11943" y="6454"/>
                  </a:cubicBezTo>
                  <a:cubicBezTo>
                    <a:pt x="11955" y="6466"/>
                    <a:pt x="11955" y="6502"/>
                    <a:pt x="11955" y="6525"/>
                  </a:cubicBezTo>
                  <a:cubicBezTo>
                    <a:pt x="11955" y="6847"/>
                    <a:pt x="12145" y="7097"/>
                    <a:pt x="12217" y="7383"/>
                  </a:cubicBezTo>
                  <a:cubicBezTo>
                    <a:pt x="12252" y="7502"/>
                    <a:pt x="12324" y="7597"/>
                    <a:pt x="12336" y="7740"/>
                  </a:cubicBezTo>
                  <a:cubicBezTo>
                    <a:pt x="12360" y="7799"/>
                    <a:pt x="12372" y="7871"/>
                    <a:pt x="12395" y="7918"/>
                  </a:cubicBezTo>
                  <a:cubicBezTo>
                    <a:pt x="12491" y="8061"/>
                    <a:pt x="12491" y="8288"/>
                    <a:pt x="12503" y="8514"/>
                  </a:cubicBezTo>
                  <a:close/>
                  <a:moveTo>
                    <a:pt x="4811" y="1049"/>
                  </a:moveTo>
                  <a:lnTo>
                    <a:pt x="4811" y="1049"/>
                  </a:lnTo>
                  <a:cubicBezTo>
                    <a:pt x="4740" y="1072"/>
                    <a:pt x="4668" y="1084"/>
                    <a:pt x="4585" y="1084"/>
                  </a:cubicBezTo>
                  <a:cubicBezTo>
                    <a:pt x="4168" y="1108"/>
                    <a:pt x="3775" y="1179"/>
                    <a:pt x="3430" y="1465"/>
                  </a:cubicBezTo>
                  <a:cubicBezTo>
                    <a:pt x="3418" y="1477"/>
                    <a:pt x="3382" y="1501"/>
                    <a:pt x="3370" y="1501"/>
                  </a:cubicBezTo>
                  <a:cubicBezTo>
                    <a:pt x="3085" y="1632"/>
                    <a:pt x="2835" y="1811"/>
                    <a:pt x="2608" y="2049"/>
                  </a:cubicBezTo>
                  <a:cubicBezTo>
                    <a:pt x="2561" y="2108"/>
                    <a:pt x="2501" y="2156"/>
                    <a:pt x="2442" y="2192"/>
                  </a:cubicBezTo>
                  <a:cubicBezTo>
                    <a:pt x="2204" y="2346"/>
                    <a:pt x="2061" y="2584"/>
                    <a:pt x="1906" y="2823"/>
                  </a:cubicBezTo>
                  <a:cubicBezTo>
                    <a:pt x="1775" y="3049"/>
                    <a:pt x="1608" y="3251"/>
                    <a:pt x="1477" y="3477"/>
                  </a:cubicBezTo>
                  <a:cubicBezTo>
                    <a:pt x="1406" y="3596"/>
                    <a:pt x="1334" y="3716"/>
                    <a:pt x="1275" y="3835"/>
                  </a:cubicBezTo>
                  <a:cubicBezTo>
                    <a:pt x="1192" y="4013"/>
                    <a:pt x="1132" y="4204"/>
                    <a:pt x="1073" y="4394"/>
                  </a:cubicBezTo>
                  <a:cubicBezTo>
                    <a:pt x="1013" y="4597"/>
                    <a:pt x="977" y="4787"/>
                    <a:pt x="989" y="4989"/>
                  </a:cubicBezTo>
                  <a:cubicBezTo>
                    <a:pt x="989" y="5085"/>
                    <a:pt x="977" y="5168"/>
                    <a:pt x="977" y="5263"/>
                  </a:cubicBezTo>
                  <a:cubicBezTo>
                    <a:pt x="977" y="5442"/>
                    <a:pt x="953" y="5621"/>
                    <a:pt x="977" y="5787"/>
                  </a:cubicBezTo>
                  <a:cubicBezTo>
                    <a:pt x="1013" y="6180"/>
                    <a:pt x="1096" y="6573"/>
                    <a:pt x="1132" y="6978"/>
                  </a:cubicBezTo>
                  <a:cubicBezTo>
                    <a:pt x="1192" y="7418"/>
                    <a:pt x="1334" y="7823"/>
                    <a:pt x="1608" y="8168"/>
                  </a:cubicBezTo>
                  <a:cubicBezTo>
                    <a:pt x="1727" y="8311"/>
                    <a:pt x="1882" y="8430"/>
                    <a:pt x="1965" y="8597"/>
                  </a:cubicBezTo>
                  <a:cubicBezTo>
                    <a:pt x="2073" y="8788"/>
                    <a:pt x="2239" y="8919"/>
                    <a:pt x="2346" y="9097"/>
                  </a:cubicBezTo>
                  <a:cubicBezTo>
                    <a:pt x="2418" y="9204"/>
                    <a:pt x="2525" y="9264"/>
                    <a:pt x="2644" y="9323"/>
                  </a:cubicBezTo>
                  <a:cubicBezTo>
                    <a:pt x="2823" y="9395"/>
                    <a:pt x="2978" y="9490"/>
                    <a:pt x="3156" y="9550"/>
                  </a:cubicBezTo>
                  <a:cubicBezTo>
                    <a:pt x="3311" y="9609"/>
                    <a:pt x="3454" y="9692"/>
                    <a:pt x="3620" y="9669"/>
                  </a:cubicBezTo>
                  <a:cubicBezTo>
                    <a:pt x="4073" y="9597"/>
                    <a:pt x="4525" y="9633"/>
                    <a:pt x="4942" y="9419"/>
                  </a:cubicBezTo>
                  <a:cubicBezTo>
                    <a:pt x="4978" y="9395"/>
                    <a:pt x="5025" y="9383"/>
                    <a:pt x="5049" y="9383"/>
                  </a:cubicBezTo>
                  <a:cubicBezTo>
                    <a:pt x="5442" y="9383"/>
                    <a:pt x="5764" y="9180"/>
                    <a:pt x="6121" y="9073"/>
                  </a:cubicBezTo>
                  <a:cubicBezTo>
                    <a:pt x="6311" y="9014"/>
                    <a:pt x="6514" y="8895"/>
                    <a:pt x="6692" y="8776"/>
                  </a:cubicBezTo>
                  <a:cubicBezTo>
                    <a:pt x="7002" y="8561"/>
                    <a:pt x="7299" y="8323"/>
                    <a:pt x="7597" y="8109"/>
                  </a:cubicBezTo>
                  <a:cubicBezTo>
                    <a:pt x="7645" y="8061"/>
                    <a:pt x="7704" y="8014"/>
                    <a:pt x="7716" y="7966"/>
                  </a:cubicBezTo>
                  <a:cubicBezTo>
                    <a:pt x="7823" y="7692"/>
                    <a:pt x="8026" y="7490"/>
                    <a:pt x="8192" y="7252"/>
                  </a:cubicBezTo>
                  <a:cubicBezTo>
                    <a:pt x="8252" y="7180"/>
                    <a:pt x="8300" y="7073"/>
                    <a:pt x="8335" y="6990"/>
                  </a:cubicBezTo>
                  <a:cubicBezTo>
                    <a:pt x="8550" y="6537"/>
                    <a:pt x="8562" y="6037"/>
                    <a:pt x="8693" y="5573"/>
                  </a:cubicBezTo>
                  <a:cubicBezTo>
                    <a:pt x="8716" y="5549"/>
                    <a:pt x="8716" y="5501"/>
                    <a:pt x="8693" y="5454"/>
                  </a:cubicBezTo>
                  <a:cubicBezTo>
                    <a:pt x="8573" y="4811"/>
                    <a:pt x="8621" y="4144"/>
                    <a:pt x="8335" y="3537"/>
                  </a:cubicBezTo>
                  <a:cubicBezTo>
                    <a:pt x="8323" y="3525"/>
                    <a:pt x="8323" y="3489"/>
                    <a:pt x="8323" y="3465"/>
                  </a:cubicBezTo>
                  <a:cubicBezTo>
                    <a:pt x="8312" y="3311"/>
                    <a:pt x="8216" y="3180"/>
                    <a:pt x="8133" y="3061"/>
                  </a:cubicBezTo>
                  <a:cubicBezTo>
                    <a:pt x="7823" y="2632"/>
                    <a:pt x="7502" y="2180"/>
                    <a:pt x="7180" y="1751"/>
                  </a:cubicBezTo>
                  <a:cubicBezTo>
                    <a:pt x="7121" y="1656"/>
                    <a:pt x="7026" y="1572"/>
                    <a:pt x="6942" y="1513"/>
                  </a:cubicBezTo>
                  <a:cubicBezTo>
                    <a:pt x="6692" y="1346"/>
                    <a:pt x="6430" y="1179"/>
                    <a:pt x="6180" y="1037"/>
                  </a:cubicBezTo>
                  <a:cubicBezTo>
                    <a:pt x="6133" y="1001"/>
                    <a:pt x="6097" y="989"/>
                    <a:pt x="6049" y="989"/>
                  </a:cubicBezTo>
                  <a:cubicBezTo>
                    <a:pt x="5859" y="977"/>
                    <a:pt x="5645" y="941"/>
                    <a:pt x="5454" y="965"/>
                  </a:cubicBezTo>
                  <a:cubicBezTo>
                    <a:pt x="5228" y="989"/>
                    <a:pt x="5025" y="1037"/>
                    <a:pt x="4811" y="1049"/>
                  </a:cubicBezTo>
                  <a:close/>
                  <a:moveTo>
                    <a:pt x="9800" y="7740"/>
                  </a:moveTo>
                  <a:cubicBezTo>
                    <a:pt x="10157" y="7692"/>
                    <a:pt x="10240" y="7573"/>
                    <a:pt x="10181" y="7192"/>
                  </a:cubicBezTo>
                  <a:lnTo>
                    <a:pt x="10181" y="7168"/>
                  </a:lnTo>
                  <a:cubicBezTo>
                    <a:pt x="10121" y="6871"/>
                    <a:pt x="9966" y="6775"/>
                    <a:pt x="9681" y="6847"/>
                  </a:cubicBezTo>
                  <a:cubicBezTo>
                    <a:pt x="9550" y="6871"/>
                    <a:pt x="9455" y="6966"/>
                    <a:pt x="9383" y="7049"/>
                  </a:cubicBezTo>
                  <a:cubicBezTo>
                    <a:pt x="9252" y="7216"/>
                    <a:pt x="9264" y="7395"/>
                    <a:pt x="9347" y="7573"/>
                  </a:cubicBezTo>
                  <a:cubicBezTo>
                    <a:pt x="9443" y="7752"/>
                    <a:pt x="9609" y="7752"/>
                    <a:pt x="9764" y="774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20" name="Google Shape;320;p27"/>
            <p:cNvSpPr/>
            <p:nvPr/>
          </p:nvSpPr>
          <p:spPr>
            <a:xfrm>
              <a:off x="2824750" y="1796600"/>
              <a:ext cx="166400" cy="189175"/>
            </a:xfrm>
            <a:custGeom>
              <a:avLst/>
              <a:gdLst/>
              <a:ahLst/>
              <a:cxnLst/>
              <a:rect l="l" t="t" r="r" b="b"/>
              <a:pathLst>
                <a:path w="6656" h="7567" extrusionOk="0">
                  <a:moveTo>
                    <a:pt x="4089" y="0"/>
                  </a:moveTo>
                  <a:cubicBezTo>
                    <a:pt x="4037" y="0"/>
                    <a:pt x="3983" y="3"/>
                    <a:pt x="3929" y="8"/>
                  </a:cubicBezTo>
                  <a:cubicBezTo>
                    <a:pt x="3739" y="31"/>
                    <a:pt x="3560" y="55"/>
                    <a:pt x="3275" y="103"/>
                  </a:cubicBezTo>
                  <a:cubicBezTo>
                    <a:pt x="2929" y="115"/>
                    <a:pt x="2513" y="186"/>
                    <a:pt x="2179" y="472"/>
                  </a:cubicBezTo>
                  <a:cubicBezTo>
                    <a:pt x="2155" y="496"/>
                    <a:pt x="2155" y="496"/>
                    <a:pt x="2143" y="496"/>
                  </a:cubicBezTo>
                  <a:cubicBezTo>
                    <a:pt x="1715" y="674"/>
                    <a:pt x="1441" y="1044"/>
                    <a:pt x="1084" y="1329"/>
                  </a:cubicBezTo>
                  <a:cubicBezTo>
                    <a:pt x="834" y="1710"/>
                    <a:pt x="548" y="2079"/>
                    <a:pt x="334" y="2484"/>
                  </a:cubicBezTo>
                  <a:cubicBezTo>
                    <a:pt x="60" y="2960"/>
                    <a:pt x="0" y="3508"/>
                    <a:pt x="36" y="4068"/>
                  </a:cubicBezTo>
                  <a:cubicBezTo>
                    <a:pt x="60" y="4580"/>
                    <a:pt x="155" y="5104"/>
                    <a:pt x="227" y="5639"/>
                  </a:cubicBezTo>
                  <a:cubicBezTo>
                    <a:pt x="238" y="5735"/>
                    <a:pt x="262" y="5830"/>
                    <a:pt x="334" y="5913"/>
                  </a:cubicBezTo>
                  <a:cubicBezTo>
                    <a:pt x="596" y="6223"/>
                    <a:pt x="834" y="6568"/>
                    <a:pt x="1060" y="6901"/>
                  </a:cubicBezTo>
                  <a:cubicBezTo>
                    <a:pt x="1322" y="7294"/>
                    <a:pt x="1762" y="7413"/>
                    <a:pt x="2155" y="7556"/>
                  </a:cubicBezTo>
                  <a:cubicBezTo>
                    <a:pt x="2167" y="7564"/>
                    <a:pt x="2177" y="7567"/>
                    <a:pt x="2185" y="7567"/>
                  </a:cubicBezTo>
                  <a:cubicBezTo>
                    <a:pt x="2202" y="7567"/>
                    <a:pt x="2215" y="7556"/>
                    <a:pt x="2239" y="7556"/>
                  </a:cubicBezTo>
                  <a:cubicBezTo>
                    <a:pt x="2548" y="7497"/>
                    <a:pt x="2882" y="7556"/>
                    <a:pt x="3179" y="7354"/>
                  </a:cubicBezTo>
                  <a:cubicBezTo>
                    <a:pt x="3227" y="7318"/>
                    <a:pt x="3275" y="7318"/>
                    <a:pt x="3334" y="7306"/>
                  </a:cubicBezTo>
                  <a:cubicBezTo>
                    <a:pt x="3620" y="7282"/>
                    <a:pt x="3894" y="7187"/>
                    <a:pt x="4168" y="7116"/>
                  </a:cubicBezTo>
                  <a:cubicBezTo>
                    <a:pt x="4537" y="7009"/>
                    <a:pt x="4870" y="6830"/>
                    <a:pt x="5168" y="6604"/>
                  </a:cubicBezTo>
                  <a:cubicBezTo>
                    <a:pt x="5334" y="6485"/>
                    <a:pt x="5513" y="6342"/>
                    <a:pt x="5668" y="6211"/>
                  </a:cubicBezTo>
                  <a:cubicBezTo>
                    <a:pt x="5715" y="6163"/>
                    <a:pt x="5751" y="6116"/>
                    <a:pt x="5787" y="6056"/>
                  </a:cubicBezTo>
                  <a:cubicBezTo>
                    <a:pt x="5894" y="5913"/>
                    <a:pt x="5965" y="5758"/>
                    <a:pt x="6084" y="5627"/>
                  </a:cubicBezTo>
                  <a:cubicBezTo>
                    <a:pt x="6275" y="5401"/>
                    <a:pt x="6406" y="5151"/>
                    <a:pt x="6477" y="4865"/>
                  </a:cubicBezTo>
                  <a:cubicBezTo>
                    <a:pt x="6537" y="4580"/>
                    <a:pt x="6549" y="4306"/>
                    <a:pt x="6656" y="4020"/>
                  </a:cubicBezTo>
                  <a:cubicBezTo>
                    <a:pt x="6656" y="3961"/>
                    <a:pt x="6644" y="3901"/>
                    <a:pt x="6620" y="3841"/>
                  </a:cubicBezTo>
                  <a:cubicBezTo>
                    <a:pt x="6584" y="3449"/>
                    <a:pt x="6549" y="3068"/>
                    <a:pt x="6477" y="2675"/>
                  </a:cubicBezTo>
                  <a:cubicBezTo>
                    <a:pt x="6406" y="2353"/>
                    <a:pt x="6311" y="2020"/>
                    <a:pt x="6108" y="1746"/>
                  </a:cubicBezTo>
                  <a:cubicBezTo>
                    <a:pt x="5870" y="1425"/>
                    <a:pt x="5632" y="1115"/>
                    <a:pt x="5418" y="805"/>
                  </a:cubicBezTo>
                  <a:cubicBezTo>
                    <a:pt x="5275" y="591"/>
                    <a:pt x="5120" y="401"/>
                    <a:pt x="4870" y="329"/>
                  </a:cubicBezTo>
                  <a:cubicBezTo>
                    <a:pt x="4799" y="305"/>
                    <a:pt x="4739" y="258"/>
                    <a:pt x="4679" y="210"/>
                  </a:cubicBezTo>
                  <a:cubicBezTo>
                    <a:pt x="4507" y="47"/>
                    <a:pt x="4304" y="0"/>
                    <a:pt x="408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21" name="Google Shape;321;p27"/>
            <p:cNvSpPr/>
            <p:nvPr/>
          </p:nvSpPr>
          <p:spPr>
            <a:xfrm>
              <a:off x="2775625" y="1745575"/>
              <a:ext cx="340850" cy="477775"/>
            </a:xfrm>
            <a:custGeom>
              <a:avLst/>
              <a:gdLst/>
              <a:ahLst/>
              <a:cxnLst/>
              <a:rect l="l" t="t" r="r" b="b"/>
              <a:pathLst>
                <a:path w="13634" h="19111" extrusionOk="0">
                  <a:moveTo>
                    <a:pt x="12086" y="9859"/>
                  </a:moveTo>
                  <a:cubicBezTo>
                    <a:pt x="12098" y="9954"/>
                    <a:pt x="12098" y="10050"/>
                    <a:pt x="12121" y="10157"/>
                  </a:cubicBezTo>
                  <a:cubicBezTo>
                    <a:pt x="12133" y="10252"/>
                    <a:pt x="12145" y="10347"/>
                    <a:pt x="12157" y="10454"/>
                  </a:cubicBezTo>
                  <a:cubicBezTo>
                    <a:pt x="12157" y="10609"/>
                    <a:pt x="12098" y="10704"/>
                    <a:pt x="11955" y="10764"/>
                  </a:cubicBezTo>
                  <a:cubicBezTo>
                    <a:pt x="11657" y="10883"/>
                    <a:pt x="11347" y="10990"/>
                    <a:pt x="11014" y="11014"/>
                  </a:cubicBezTo>
                  <a:cubicBezTo>
                    <a:pt x="10585" y="11050"/>
                    <a:pt x="10169" y="11121"/>
                    <a:pt x="9752" y="11169"/>
                  </a:cubicBezTo>
                  <a:cubicBezTo>
                    <a:pt x="9573" y="11181"/>
                    <a:pt x="9478" y="11264"/>
                    <a:pt x="9419" y="11431"/>
                  </a:cubicBezTo>
                  <a:cubicBezTo>
                    <a:pt x="9359" y="11597"/>
                    <a:pt x="9323" y="11776"/>
                    <a:pt x="9407" y="11943"/>
                  </a:cubicBezTo>
                  <a:cubicBezTo>
                    <a:pt x="9419" y="11955"/>
                    <a:pt x="9442" y="11967"/>
                    <a:pt x="9466" y="11978"/>
                  </a:cubicBezTo>
                  <a:cubicBezTo>
                    <a:pt x="9752" y="12181"/>
                    <a:pt x="10062" y="12205"/>
                    <a:pt x="10407" y="12145"/>
                  </a:cubicBezTo>
                  <a:cubicBezTo>
                    <a:pt x="10824" y="12074"/>
                    <a:pt x="11252" y="12062"/>
                    <a:pt x="11669" y="12014"/>
                  </a:cubicBezTo>
                  <a:cubicBezTo>
                    <a:pt x="11848" y="12002"/>
                    <a:pt x="11978" y="12074"/>
                    <a:pt x="12133" y="12133"/>
                  </a:cubicBezTo>
                  <a:cubicBezTo>
                    <a:pt x="12240" y="12181"/>
                    <a:pt x="12264" y="12276"/>
                    <a:pt x="12276" y="12383"/>
                  </a:cubicBezTo>
                  <a:cubicBezTo>
                    <a:pt x="12312" y="12669"/>
                    <a:pt x="12324" y="12967"/>
                    <a:pt x="12359" y="13252"/>
                  </a:cubicBezTo>
                  <a:cubicBezTo>
                    <a:pt x="12371" y="13383"/>
                    <a:pt x="12359" y="13526"/>
                    <a:pt x="12371" y="13669"/>
                  </a:cubicBezTo>
                  <a:cubicBezTo>
                    <a:pt x="12443" y="14062"/>
                    <a:pt x="12359" y="14419"/>
                    <a:pt x="12193" y="14800"/>
                  </a:cubicBezTo>
                  <a:cubicBezTo>
                    <a:pt x="12038" y="15134"/>
                    <a:pt x="11824" y="15407"/>
                    <a:pt x="11478" y="15586"/>
                  </a:cubicBezTo>
                  <a:cubicBezTo>
                    <a:pt x="11419" y="15610"/>
                    <a:pt x="11359" y="15669"/>
                    <a:pt x="11300" y="15717"/>
                  </a:cubicBezTo>
                  <a:cubicBezTo>
                    <a:pt x="11252" y="15753"/>
                    <a:pt x="11228" y="15788"/>
                    <a:pt x="11181" y="15812"/>
                  </a:cubicBezTo>
                  <a:cubicBezTo>
                    <a:pt x="10728" y="15943"/>
                    <a:pt x="10312" y="16146"/>
                    <a:pt x="9823" y="16062"/>
                  </a:cubicBezTo>
                  <a:cubicBezTo>
                    <a:pt x="9621" y="16015"/>
                    <a:pt x="9395" y="16050"/>
                    <a:pt x="9181" y="16074"/>
                  </a:cubicBezTo>
                  <a:cubicBezTo>
                    <a:pt x="9026" y="16086"/>
                    <a:pt x="8859" y="16122"/>
                    <a:pt x="8692" y="16134"/>
                  </a:cubicBezTo>
                  <a:cubicBezTo>
                    <a:pt x="8609" y="16146"/>
                    <a:pt x="8514" y="16169"/>
                    <a:pt x="8430" y="16134"/>
                  </a:cubicBezTo>
                  <a:cubicBezTo>
                    <a:pt x="8168" y="16050"/>
                    <a:pt x="7930" y="16110"/>
                    <a:pt x="7680" y="16122"/>
                  </a:cubicBezTo>
                  <a:cubicBezTo>
                    <a:pt x="7537" y="16134"/>
                    <a:pt x="7383" y="16122"/>
                    <a:pt x="7240" y="16122"/>
                  </a:cubicBezTo>
                  <a:cubicBezTo>
                    <a:pt x="7145" y="16122"/>
                    <a:pt x="7073" y="16134"/>
                    <a:pt x="7002" y="16134"/>
                  </a:cubicBezTo>
                  <a:cubicBezTo>
                    <a:pt x="6918" y="16265"/>
                    <a:pt x="6966" y="16372"/>
                    <a:pt x="6978" y="16491"/>
                  </a:cubicBezTo>
                  <a:cubicBezTo>
                    <a:pt x="7037" y="16955"/>
                    <a:pt x="7085" y="17420"/>
                    <a:pt x="7180" y="17872"/>
                  </a:cubicBezTo>
                  <a:cubicBezTo>
                    <a:pt x="7264" y="18336"/>
                    <a:pt x="6978" y="18551"/>
                    <a:pt x="6668" y="18694"/>
                  </a:cubicBezTo>
                  <a:cubicBezTo>
                    <a:pt x="6168" y="18920"/>
                    <a:pt x="5787" y="18979"/>
                    <a:pt x="5216" y="19027"/>
                  </a:cubicBezTo>
                  <a:cubicBezTo>
                    <a:pt x="5156" y="19027"/>
                    <a:pt x="5073" y="19039"/>
                    <a:pt x="5013" y="19027"/>
                  </a:cubicBezTo>
                  <a:cubicBezTo>
                    <a:pt x="4799" y="18932"/>
                    <a:pt x="4573" y="18979"/>
                    <a:pt x="4347" y="19003"/>
                  </a:cubicBezTo>
                  <a:cubicBezTo>
                    <a:pt x="4156" y="19039"/>
                    <a:pt x="3977" y="19051"/>
                    <a:pt x="3787" y="19086"/>
                  </a:cubicBezTo>
                  <a:cubicBezTo>
                    <a:pt x="3442" y="19110"/>
                    <a:pt x="3108" y="19039"/>
                    <a:pt x="2834" y="18825"/>
                  </a:cubicBezTo>
                  <a:cubicBezTo>
                    <a:pt x="2668" y="18705"/>
                    <a:pt x="2549" y="18551"/>
                    <a:pt x="2442" y="18372"/>
                  </a:cubicBezTo>
                  <a:cubicBezTo>
                    <a:pt x="2323" y="18158"/>
                    <a:pt x="2239" y="17932"/>
                    <a:pt x="2132" y="17729"/>
                  </a:cubicBezTo>
                  <a:cubicBezTo>
                    <a:pt x="2120" y="17693"/>
                    <a:pt x="2096" y="17682"/>
                    <a:pt x="2096" y="17658"/>
                  </a:cubicBezTo>
                  <a:cubicBezTo>
                    <a:pt x="2084" y="17181"/>
                    <a:pt x="1799" y="16741"/>
                    <a:pt x="1787" y="16265"/>
                  </a:cubicBezTo>
                  <a:cubicBezTo>
                    <a:pt x="1787" y="16229"/>
                    <a:pt x="1787" y="16169"/>
                    <a:pt x="1763" y="16122"/>
                  </a:cubicBezTo>
                  <a:cubicBezTo>
                    <a:pt x="1644" y="15884"/>
                    <a:pt x="1620" y="15610"/>
                    <a:pt x="1537" y="15360"/>
                  </a:cubicBezTo>
                  <a:cubicBezTo>
                    <a:pt x="1382" y="14955"/>
                    <a:pt x="1346" y="14526"/>
                    <a:pt x="1287" y="14110"/>
                  </a:cubicBezTo>
                  <a:cubicBezTo>
                    <a:pt x="1239" y="13824"/>
                    <a:pt x="1227" y="13550"/>
                    <a:pt x="1084" y="13276"/>
                  </a:cubicBezTo>
                  <a:cubicBezTo>
                    <a:pt x="1025" y="13145"/>
                    <a:pt x="1025" y="12979"/>
                    <a:pt x="1013" y="12836"/>
                  </a:cubicBezTo>
                  <a:cubicBezTo>
                    <a:pt x="989" y="12609"/>
                    <a:pt x="941" y="12383"/>
                    <a:pt x="870" y="12181"/>
                  </a:cubicBezTo>
                  <a:cubicBezTo>
                    <a:pt x="810" y="12002"/>
                    <a:pt x="763" y="11824"/>
                    <a:pt x="751" y="11621"/>
                  </a:cubicBezTo>
                  <a:cubicBezTo>
                    <a:pt x="572" y="10169"/>
                    <a:pt x="406" y="8704"/>
                    <a:pt x="227" y="7252"/>
                  </a:cubicBezTo>
                  <a:cubicBezTo>
                    <a:pt x="179" y="6835"/>
                    <a:pt x="120" y="6430"/>
                    <a:pt x="60" y="6013"/>
                  </a:cubicBezTo>
                  <a:cubicBezTo>
                    <a:pt x="1" y="5549"/>
                    <a:pt x="1" y="5097"/>
                    <a:pt x="48" y="4632"/>
                  </a:cubicBezTo>
                  <a:cubicBezTo>
                    <a:pt x="60" y="4513"/>
                    <a:pt x="96" y="4382"/>
                    <a:pt x="132" y="4275"/>
                  </a:cubicBezTo>
                  <a:cubicBezTo>
                    <a:pt x="239" y="4061"/>
                    <a:pt x="298" y="3858"/>
                    <a:pt x="334" y="3632"/>
                  </a:cubicBezTo>
                  <a:cubicBezTo>
                    <a:pt x="358" y="3430"/>
                    <a:pt x="406" y="3251"/>
                    <a:pt x="548" y="3085"/>
                  </a:cubicBezTo>
                  <a:cubicBezTo>
                    <a:pt x="608" y="3025"/>
                    <a:pt x="644" y="2930"/>
                    <a:pt x="691" y="2858"/>
                  </a:cubicBezTo>
                  <a:cubicBezTo>
                    <a:pt x="763" y="2715"/>
                    <a:pt x="870" y="2596"/>
                    <a:pt x="989" y="2477"/>
                  </a:cubicBezTo>
                  <a:cubicBezTo>
                    <a:pt x="1132" y="2323"/>
                    <a:pt x="1263" y="2156"/>
                    <a:pt x="1406" y="1977"/>
                  </a:cubicBezTo>
                  <a:cubicBezTo>
                    <a:pt x="1549" y="1787"/>
                    <a:pt x="1703" y="1608"/>
                    <a:pt x="1942" y="1525"/>
                  </a:cubicBezTo>
                  <a:cubicBezTo>
                    <a:pt x="2001" y="1501"/>
                    <a:pt x="2037" y="1465"/>
                    <a:pt x="2084" y="1418"/>
                  </a:cubicBezTo>
                  <a:cubicBezTo>
                    <a:pt x="2334" y="1168"/>
                    <a:pt x="2656" y="1001"/>
                    <a:pt x="2977" y="870"/>
                  </a:cubicBezTo>
                  <a:cubicBezTo>
                    <a:pt x="3049" y="834"/>
                    <a:pt x="3144" y="787"/>
                    <a:pt x="3215" y="751"/>
                  </a:cubicBezTo>
                  <a:cubicBezTo>
                    <a:pt x="3727" y="418"/>
                    <a:pt x="4287" y="251"/>
                    <a:pt x="4882" y="179"/>
                  </a:cubicBezTo>
                  <a:cubicBezTo>
                    <a:pt x="5287" y="132"/>
                    <a:pt x="5692" y="72"/>
                    <a:pt x="6073" y="37"/>
                  </a:cubicBezTo>
                  <a:cubicBezTo>
                    <a:pt x="6228" y="13"/>
                    <a:pt x="6371" y="37"/>
                    <a:pt x="6525" y="37"/>
                  </a:cubicBezTo>
                  <a:cubicBezTo>
                    <a:pt x="6561" y="37"/>
                    <a:pt x="6621" y="60"/>
                    <a:pt x="6668" y="48"/>
                  </a:cubicBezTo>
                  <a:cubicBezTo>
                    <a:pt x="7240" y="1"/>
                    <a:pt x="7728" y="251"/>
                    <a:pt x="8228" y="418"/>
                  </a:cubicBezTo>
                  <a:cubicBezTo>
                    <a:pt x="8288" y="429"/>
                    <a:pt x="8347" y="465"/>
                    <a:pt x="8395" y="489"/>
                  </a:cubicBezTo>
                  <a:cubicBezTo>
                    <a:pt x="8704" y="691"/>
                    <a:pt x="9002" y="882"/>
                    <a:pt x="9300" y="1084"/>
                  </a:cubicBezTo>
                  <a:cubicBezTo>
                    <a:pt x="9454" y="1191"/>
                    <a:pt x="9585" y="1322"/>
                    <a:pt x="9740" y="1441"/>
                  </a:cubicBezTo>
                  <a:cubicBezTo>
                    <a:pt x="9776" y="1489"/>
                    <a:pt x="9823" y="1525"/>
                    <a:pt x="9883" y="1561"/>
                  </a:cubicBezTo>
                  <a:cubicBezTo>
                    <a:pt x="9919" y="1584"/>
                    <a:pt x="9954" y="1596"/>
                    <a:pt x="9990" y="1620"/>
                  </a:cubicBezTo>
                  <a:cubicBezTo>
                    <a:pt x="10193" y="1858"/>
                    <a:pt x="10431" y="2084"/>
                    <a:pt x="10669" y="2299"/>
                  </a:cubicBezTo>
                  <a:cubicBezTo>
                    <a:pt x="10824" y="2430"/>
                    <a:pt x="10943" y="2596"/>
                    <a:pt x="11050" y="2751"/>
                  </a:cubicBezTo>
                  <a:cubicBezTo>
                    <a:pt x="11121" y="2858"/>
                    <a:pt x="11145" y="3025"/>
                    <a:pt x="11252" y="3108"/>
                  </a:cubicBezTo>
                  <a:cubicBezTo>
                    <a:pt x="11478" y="3323"/>
                    <a:pt x="11538" y="3632"/>
                    <a:pt x="11717" y="3870"/>
                  </a:cubicBezTo>
                  <a:cubicBezTo>
                    <a:pt x="11895" y="4108"/>
                    <a:pt x="12014" y="4394"/>
                    <a:pt x="12133" y="4656"/>
                  </a:cubicBezTo>
                  <a:cubicBezTo>
                    <a:pt x="12252" y="4930"/>
                    <a:pt x="12371" y="5180"/>
                    <a:pt x="12443" y="5466"/>
                  </a:cubicBezTo>
                  <a:cubicBezTo>
                    <a:pt x="12490" y="5644"/>
                    <a:pt x="12562" y="5787"/>
                    <a:pt x="12621" y="5954"/>
                  </a:cubicBezTo>
                  <a:cubicBezTo>
                    <a:pt x="12729" y="6192"/>
                    <a:pt x="12836" y="6430"/>
                    <a:pt x="12931" y="6680"/>
                  </a:cubicBezTo>
                  <a:cubicBezTo>
                    <a:pt x="12955" y="6716"/>
                    <a:pt x="12955" y="6728"/>
                    <a:pt x="12955" y="6764"/>
                  </a:cubicBezTo>
                  <a:cubicBezTo>
                    <a:pt x="12979" y="7121"/>
                    <a:pt x="13169" y="7418"/>
                    <a:pt x="13276" y="7740"/>
                  </a:cubicBezTo>
                  <a:cubicBezTo>
                    <a:pt x="13336" y="7954"/>
                    <a:pt x="13455" y="8133"/>
                    <a:pt x="13502" y="8335"/>
                  </a:cubicBezTo>
                  <a:cubicBezTo>
                    <a:pt x="13562" y="8609"/>
                    <a:pt x="13586" y="8883"/>
                    <a:pt x="13610" y="9157"/>
                  </a:cubicBezTo>
                  <a:cubicBezTo>
                    <a:pt x="13633" y="9419"/>
                    <a:pt x="13574" y="9478"/>
                    <a:pt x="13324" y="9621"/>
                  </a:cubicBezTo>
                  <a:cubicBezTo>
                    <a:pt x="13098" y="9752"/>
                    <a:pt x="12848" y="9776"/>
                    <a:pt x="12610" y="9800"/>
                  </a:cubicBezTo>
                  <a:cubicBezTo>
                    <a:pt x="12443" y="9788"/>
                    <a:pt x="12264" y="9764"/>
                    <a:pt x="12086" y="9859"/>
                  </a:cubicBezTo>
                  <a:close/>
                  <a:moveTo>
                    <a:pt x="12991" y="9026"/>
                  </a:moveTo>
                  <a:cubicBezTo>
                    <a:pt x="12979" y="8800"/>
                    <a:pt x="12979" y="8585"/>
                    <a:pt x="12848" y="8395"/>
                  </a:cubicBezTo>
                  <a:cubicBezTo>
                    <a:pt x="12812" y="8347"/>
                    <a:pt x="12800" y="8276"/>
                    <a:pt x="12788" y="8216"/>
                  </a:cubicBezTo>
                  <a:cubicBezTo>
                    <a:pt x="12776" y="8097"/>
                    <a:pt x="12693" y="7978"/>
                    <a:pt x="12669" y="7859"/>
                  </a:cubicBezTo>
                  <a:cubicBezTo>
                    <a:pt x="12598" y="7573"/>
                    <a:pt x="12395" y="7323"/>
                    <a:pt x="12395" y="7014"/>
                  </a:cubicBezTo>
                  <a:cubicBezTo>
                    <a:pt x="12395" y="6978"/>
                    <a:pt x="12395" y="6966"/>
                    <a:pt x="12383" y="6942"/>
                  </a:cubicBezTo>
                  <a:cubicBezTo>
                    <a:pt x="12217" y="6621"/>
                    <a:pt x="12181" y="6263"/>
                    <a:pt x="11978" y="5966"/>
                  </a:cubicBezTo>
                  <a:cubicBezTo>
                    <a:pt x="11955" y="5930"/>
                    <a:pt x="11919" y="5847"/>
                    <a:pt x="11907" y="5787"/>
                  </a:cubicBezTo>
                  <a:cubicBezTo>
                    <a:pt x="11895" y="5513"/>
                    <a:pt x="11681" y="5287"/>
                    <a:pt x="11657" y="5001"/>
                  </a:cubicBezTo>
                  <a:cubicBezTo>
                    <a:pt x="11657" y="4954"/>
                    <a:pt x="11609" y="4918"/>
                    <a:pt x="11586" y="4870"/>
                  </a:cubicBezTo>
                  <a:cubicBezTo>
                    <a:pt x="11347" y="4501"/>
                    <a:pt x="11145" y="4085"/>
                    <a:pt x="10943" y="3692"/>
                  </a:cubicBezTo>
                  <a:cubicBezTo>
                    <a:pt x="10835" y="3489"/>
                    <a:pt x="10728" y="3263"/>
                    <a:pt x="10574" y="3085"/>
                  </a:cubicBezTo>
                  <a:cubicBezTo>
                    <a:pt x="10371" y="2858"/>
                    <a:pt x="10252" y="2561"/>
                    <a:pt x="9943" y="2442"/>
                  </a:cubicBezTo>
                  <a:cubicBezTo>
                    <a:pt x="9800" y="2192"/>
                    <a:pt x="9538" y="2037"/>
                    <a:pt x="9347" y="1834"/>
                  </a:cubicBezTo>
                  <a:cubicBezTo>
                    <a:pt x="9181" y="1668"/>
                    <a:pt x="9014" y="1525"/>
                    <a:pt x="8823" y="1406"/>
                  </a:cubicBezTo>
                  <a:cubicBezTo>
                    <a:pt x="8609" y="1251"/>
                    <a:pt x="8383" y="1120"/>
                    <a:pt x="8157" y="965"/>
                  </a:cubicBezTo>
                  <a:cubicBezTo>
                    <a:pt x="8073" y="906"/>
                    <a:pt x="7978" y="870"/>
                    <a:pt x="7895" y="834"/>
                  </a:cubicBezTo>
                  <a:cubicBezTo>
                    <a:pt x="7692" y="763"/>
                    <a:pt x="7490" y="691"/>
                    <a:pt x="7276" y="632"/>
                  </a:cubicBezTo>
                  <a:cubicBezTo>
                    <a:pt x="7156" y="584"/>
                    <a:pt x="7037" y="537"/>
                    <a:pt x="6906" y="537"/>
                  </a:cubicBezTo>
                  <a:cubicBezTo>
                    <a:pt x="6525" y="537"/>
                    <a:pt x="6133" y="477"/>
                    <a:pt x="5752" y="548"/>
                  </a:cubicBezTo>
                  <a:cubicBezTo>
                    <a:pt x="5466" y="608"/>
                    <a:pt x="5168" y="608"/>
                    <a:pt x="4882" y="668"/>
                  </a:cubicBezTo>
                  <a:cubicBezTo>
                    <a:pt x="4597" y="715"/>
                    <a:pt x="4323" y="775"/>
                    <a:pt x="4049" y="870"/>
                  </a:cubicBezTo>
                  <a:cubicBezTo>
                    <a:pt x="3799" y="953"/>
                    <a:pt x="3585" y="1120"/>
                    <a:pt x="3335" y="1203"/>
                  </a:cubicBezTo>
                  <a:cubicBezTo>
                    <a:pt x="2846" y="1382"/>
                    <a:pt x="2477" y="1763"/>
                    <a:pt x="2025" y="2013"/>
                  </a:cubicBezTo>
                  <a:cubicBezTo>
                    <a:pt x="1965" y="2037"/>
                    <a:pt x="1918" y="2120"/>
                    <a:pt x="1858" y="2180"/>
                  </a:cubicBezTo>
                  <a:cubicBezTo>
                    <a:pt x="1775" y="2299"/>
                    <a:pt x="1668" y="2418"/>
                    <a:pt x="1584" y="2537"/>
                  </a:cubicBezTo>
                  <a:cubicBezTo>
                    <a:pt x="1382" y="2787"/>
                    <a:pt x="1144" y="2977"/>
                    <a:pt x="1001" y="3263"/>
                  </a:cubicBezTo>
                  <a:cubicBezTo>
                    <a:pt x="929" y="3430"/>
                    <a:pt x="834" y="3573"/>
                    <a:pt x="810" y="3739"/>
                  </a:cubicBezTo>
                  <a:cubicBezTo>
                    <a:pt x="775" y="3906"/>
                    <a:pt x="727" y="4085"/>
                    <a:pt x="656" y="4239"/>
                  </a:cubicBezTo>
                  <a:cubicBezTo>
                    <a:pt x="548" y="4454"/>
                    <a:pt x="525" y="4680"/>
                    <a:pt x="489" y="4894"/>
                  </a:cubicBezTo>
                  <a:cubicBezTo>
                    <a:pt x="453" y="5466"/>
                    <a:pt x="477" y="6025"/>
                    <a:pt x="572" y="6597"/>
                  </a:cubicBezTo>
                  <a:cubicBezTo>
                    <a:pt x="810" y="8252"/>
                    <a:pt x="1049" y="9895"/>
                    <a:pt x="1263" y="11550"/>
                  </a:cubicBezTo>
                  <a:cubicBezTo>
                    <a:pt x="1287" y="11669"/>
                    <a:pt x="1299" y="11800"/>
                    <a:pt x="1346" y="11919"/>
                  </a:cubicBezTo>
                  <a:cubicBezTo>
                    <a:pt x="1441" y="12169"/>
                    <a:pt x="1477" y="12431"/>
                    <a:pt x="1525" y="12693"/>
                  </a:cubicBezTo>
                  <a:cubicBezTo>
                    <a:pt x="1537" y="12848"/>
                    <a:pt x="1561" y="12990"/>
                    <a:pt x="1620" y="13121"/>
                  </a:cubicBezTo>
                  <a:cubicBezTo>
                    <a:pt x="1703" y="13324"/>
                    <a:pt x="1739" y="13514"/>
                    <a:pt x="1775" y="13705"/>
                  </a:cubicBezTo>
                  <a:cubicBezTo>
                    <a:pt x="1846" y="14217"/>
                    <a:pt x="1858" y="14729"/>
                    <a:pt x="2061" y="15229"/>
                  </a:cubicBezTo>
                  <a:cubicBezTo>
                    <a:pt x="2084" y="15288"/>
                    <a:pt x="2084" y="15348"/>
                    <a:pt x="2096" y="15407"/>
                  </a:cubicBezTo>
                  <a:cubicBezTo>
                    <a:pt x="2120" y="15479"/>
                    <a:pt x="2132" y="15550"/>
                    <a:pt x="2156" y="15610"/>
                  </a:cubicBezTo>
                  <a:cubicBezTo>
                    <a:pt x="2263" y="15788"/>
                    <a:pt x="2311" y="15979"/>
                    <a:pt x="2323" y="16193"/>
                  </a:cubicBezTo>
                  <a:cubicBezTo>
                    <a:pt x="2334" y="16598"/>
                    <a:pt x="2573" y="16931"/>
                    <a:pt x="2573" y="17324"/>
                  </a:cubicBezTo>
                  <a:cubicBezTo>
                    <a:pt x="2573" y="17348"/>
                    <a:pt x="2596" y="17372"/>
                    <a:pt x="2608" y="17396"/>
                  </a:cubicBezTo>
                  <a:cubicBezTo>
                    <a:pt x="2715" y="17610"/>
                    <a:pt x="2799" y="17824"/>
                    <a:pt x="2918" y="18039"/>
                  </a:cubicBezTo>
                  <a:cubicBezTo>
                    <a:pt x="2977" y="18122"/>
                    <a:pt x="3037" y="18241"/>
                    <a:pt x="3132" y="18289"/>
                  </a:cubicBezTo>
                  <a:cubicBezTo>
                    <a:pt x="3346" y="18396"/>
                    <a:pt x="3573" y="18479"/>
                    <a:pt x="3858" y="18455"/>
                  </a:cubicBezTo>
                  <a:cubicBezTo>
                    <a:pt x="4287" y="18396"/>
                    <a:pt x="4716" y="18277"/>
                    <a:pt x="5168" y="18384"/>
                  </a:cubicBezTo>
                  <a:cubicBezTo>
                    <a:pt x="5549" y="18324"/>
                    <a:pt x="5942" y="18324"/>
                    <a:pt x="6299" y="18146"/>
                  </a:cubicBezTo>
                  <a:cubicBezTo>
                    <a:pt x="6537" y="18027"/>
                    <a:pt x="6585" y="17991"/>
                    <a:pt x="6549" y="17705"/>
                  </a:cubicBezTo>
                  <a:cubicBezTo>
                    <a:pt x="6502" y="17253"/>
                    <a:pt x="6442" y="16789"/>
                    <a:pt x="6383" y="16324"/>
                  </a:cubicBezTo>
                  <a:cubicBezTo>
                    <a:pt x="6371" y="16217"/>
                    <a:pt x="6359" y="16134"/>
                    <a:pt x="6359" y="16027"/>
                  </a:cubicBezTo>
                  <a:cubicBezTo>
                    <a:pt x="6359" y="15955"/>
                    <a:pt x="6383" y="15860"/>
                    <a:pt x="6430" y="15824"/>
                  </a:cubicBezTo>
                  <a:cubicBezTo>
                    <a:pt x="6549" y="15705"/>
                    <a:pt x="6680" y="15586"/>
                    <a:pt x="6883" y="15562"/>
                  </a:cubicBezTo>
                  <a:cubicBezTo>
                    <a:pt x="7252" y="15527"/>
                    <a:pt x="7621" y="15443"/>
                    <a:pt x="8014" y="15491"/>
                  </a:cubicBezTo>
                  <a:cubicBezTo>
                    <a:pt x="8645" y="15550"/>
                    <a:pt x="9288" y="15503"/>
                    <a:pt x="9919" y="15407"/>
                  </a:cubicBezTo>
                  <a:cubicBezTo>
                    <a:pt x="9978" y="15384"/>
                    <a:pt x="10038" y="15384"/>
                    <a:pt x="10109" y="15372"/>
                  </a:cubicBezTo>
                  <a:cubicBezTo>
                    <a:pt x="10466" y="15324"/>
                    <a:pt x="10812" y="15241"/>
                    <a:pt x="11133" y="15026"/>
                  </a:cubicBezTo>
                  <a:cubicBezTo>
                    <a:pt x="11383" y="14872"/>
                    <a:pt x="11562" y="14693"/>
                    <a:pt x="11657" y="14419"/>
                  </a:cubicBezTo>
                  <a:cubicBezTo>
                    <a:pt x="11740" y="14169"/>
                    <a:pt x="11824" y="13895"/>
                    <a:pt x="11764" y="13622"/>
                  </a:cubicBezTo>
                  <a:cubicBezTo>
                    <a:pt x="11717" y="13324"/>
                    <a:pt x="11669" y="13026"/>
                    <a:pt x="11776" y="12729"/>
                  </a:cubicBezTo>
                  <a:cubicBezTo>
                    <a:pt x="11788" y="12681"/>
                    <a:pt x="11764" y="12609"/>
                    <a:pt x="11740" y="12526"/>
                  </a:cubicBezTo>
                  <a:cubicBezTo>
                    <a:pt x="11597" y="12550"/>
                    <a:pt x="11478" y="12550"/>
                    <a:pt x="11359" y="12562"/>
                  </a:cubicBezTo>
                  <a:cubicBezTo>
                    <a:pt x="10931" y="12621"/>
                    <a:pt x="10478" y="12669"/>
                    <a:pt x="10050" y="12729"/>
                  </a:cubicBezTo>
                  <a:cubicBezTo>
                    <a:pt x="9871" y="12752"/>
                    <a:pt x="9692" y="12729"/>
                    <a:pt x="9526" y="12645"/>
                  </a:cubicBezTo>
                  <a:cubicBezTo>
                    <a:pt x="9383" y="12574"/>
                    <a:pt x="9228" y="12514"/>
                    <a:pt x="9085" y="12443"/>
                  </a:cubicBezTo>
                  <a:cubicBezTo>
                    <a:pt x="8919" y="12348"/>
                    <a:pt x="8823" y="12217"/>
                    <a:pt x="8800" y="12026"/>
                  </a:cubicBezTo>
                  <a:cubicBezTo>
                    <a:pt x="8740" y="11597"/>
                    <a:pt x="8752" y="11395"/>
                    <a:pt x="8930" y="11002"/>
                  </a:cubicBezTo>
                  <a:cubicBezTo>
                    <a:pt x="9026" y="10800"/>
                    <a:pt x="9157" y="10669"/>
                    <a:pt x="9383" y="10645"/>
                  </a:cubicBezTo>
                  <a:cubicBezTo>
                    <a:pt x="9478" y="10621"/>
                    <a:pt x="9573" y="10609"/>
                    <a:pt x="9681" y="10597"/>
                  </a:cubicBezTo>
                  <a:lnTo>
                    <a:pt x="11062" y="10419"/>
                  </a:lnTo>
                  <a:cubicBezTo>
                    <a:pt x="11240" y="10383"/>
                    <a:pt x="11407" y="10359"/>
                    <a:pt x="11526" y="10193"/>
                  </a:cubicBezTo>
                  <a:cubicBezTo>
                    <a:pt x="11526" y="10073"/>
                    <a:pt x="11502" y="9954"/>
                    <a:pt x="11502" y="9823"/>
                  </a:cubicBezTo>
                  <a:cubicBezTo>
                    <a:pt x="11502" y="9514"/>
                    <a:pt x="11645" y="9359"/>
                    <a:pt x="11943" y="9300"/>
                  </a:cubicBezTo>
                  <a:cubicBezTo>
                    <a:pt x="12121" y="9276"/>
                    <a:pt x="12312" y="9240"/>
                    <a:pt x="12502" y="9228"/>
                  </a:cubicBezTo>
                  <a:cubicBezTo>
                    <a:pt x="12717" y="9228"/>
                    <a:pt x="12860" y="9169"/>
                    <a:pt x="12991" y="902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2" name="Google Shape;322;p27"/>
            <p:cNvSpPr/>
            <p:nvPr/>
          </p:nvSpPr>
          <p:spPr>
            <a:xfrm>
              <a:off x="3138175" y="1954825"/>
              <a:ext cx="56575" cy="47650"/>
            </a:xfrm>
            <a:custGeom>
              <a:avLst/>
              <a:gdLst/>
              <a:ahLst/>
              <a:cxnLst/>
              <a:rect l="l" t="t" r="r" b="b"/>
              <a:pathLst>
                <a:path w="2263" h="1906" extrusionOk="0">
                  <a:moveTo>
                    <a:pt x="358" y="1906"/>
                  </a:moveTo>
                  <a:cubicBezTo>
                    <a:pt x="310" y="1882"/>
                    <a:pt x="203" y="1858"/>
                    <a:pt x="132" y="1811"/>
                  </a:cubicBezTo>
                  <a:cubicBezTo>
                    <a:pt x="24" y="1751"/>
                    <a:pt x="1" y="1608"/>
                    <a:pt x="84" y="1513"/>
                  </a:cubicBezTo>
                  <a:cubicBezTo>
                    <a:pt x="274" y="1334"/>
                    <a:pt x="429" y="1108"/>
                    <a:pt x="596" y="918"/>
                  </a:cubicBezTo>
                  <a:cubicBezTo>
                    <a:pt x="632" y="858"/>
                    <a:pt x="715" y="822"/>
                    <a:pt x="775" y="787"/>
                  </a:cubicBezTo>
                  <a:cubicBezTo>
                    <a:pt x="1096" y="620"/>
                    <a:pt x="1394" y="418"/>
                    <a:pt x="1667" y="156"/>
                  </a:cubicBezTo>
                  <a:cubicBezTo>
                    <a:pt x="1703" y="120"/>
                    <a:pt x="1751" y="84"/>
                    <a:pt x="1810" y="60"/>
                  </a:cubicBezTo>
                  <a:cubicBezTo>
                    <a:pt x="1918" y="1"/>
                    <a:pt x="2037" y="1"/>
                    <a:pt x="2120" y="84"/>
                  </a:cubicBezTo>
                  <a:cubicBezTo>
                    <a:pt x="2227" y="156"/>
                    <a:pt x="2263" y="299"/>
                    <a:pt x="2203" y="430"/>
                  </a:cubicBezTo>
                  <a:cubicBezTo>
                    <a:pt x="2179" y="477"/>
                    <a:pt x="2156" y="513"/>
                    <a:pt x="2120" y="560"/>
                  </a:cubicBezTo>
                  <a:cubicBezTo>
                    <a:pt x="1965" y="727"/>
                    <a:pt x="1810" y="918"/>
                    <a:pt x="1620" y="1049"/>
                  </a:cubicBezTo>
                  <a:cubicBezTo>
                    <a:pt x="1334" y="1251"/>
                    <a:pt x="1072" y="1465"/>
                    <a:pt x="786" y="1692"/>
                  </a:cubicBezTo>
                  <a:cubicBezTo>
                    <a:pt x="679" y="1787"/>
                    <a:pt x="560" y="1870"/>
                    <a:pt x="358" y="190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 name="Google Shape;323;p27"/>
            <p:cNvSpPr/>
            <p:nvPr/>
          </p:nvSpPr>
          <p:spPr>
            <a:xfrm>
              <a:off x="3149500" y="2052475"/>
              <a:ext cx="53600" cy="30375"/>
            </a:xfrm>
            <a:custGeom>
              <a:avLst/>
              <a:gdLst/>
              <a:ahLst/>
              <a:cxnLst/>
              <a:rect l="l" t="t" r="r" b="b"/>
              <a:pathLst>
                <a:path w="2144" h="1215" extrusionOk="0">
                  <a:moveTo>
                    <a:pt x="1774" y="1215"/>
                  </a:moveTo>
                  <a:cubicBezTo>
                    <a:pt x="1726" y="1191"/>
                    <a:pt x="1607" y="1179"/>
                    <a:pt x="1512" y="1131"/>
                  </a:cubicBezTo>
                  <a:cubicBezTo>
                    <a:pt x="1107" y="953"/>
                    <a:pt x="714" y="774"/>
                    <a:pt x="322" y="595"/>
                  </a:cubicBezTo>
                  <a:cubicBezTo>
                    <a:pt x="167" y="536"/>
                    <a:pt x="60" y="429"/>
                    <a:pt x="36" y="274"/>
                  </a:cubicBezTo>
                  <a:cubicBezTo>
                    <a:pt x="0" y="119"/>
                    <a:pt x="95" y="0"/>
                    <a:pt x="238" y="36"/>
                  </a:cubicBezTo>
                  <a:cubicBezTo>
                    <a:pt x="441" y="60"/>
                    <a:pt x="631" y="119"/>
                    <a:pt x="810" y="191"/>
                  </a:cubicBezTo>
                  <a:cubicBezTo>
                    <a:pt x="1179" y="345"/>
                    <a:pt x="1536" y="512"/>
                    <a:pt x="1905" y="655"/>
                  </a:cubicBezTo>
                  <a:cubicBezTo>
                    <a:pt x="2072" y="714"/>
                    <a:pt x="2143" y="834"/>
                    <a:pt x="2119" y="976"/>
                  </a:cubicBezTo>
                  <a:cubicBezTo>
                    <a:pt x="2084" y="1107"/>
                    <a:pt x="1988" y="1179"/>
                    <a:pt x="1774" y="121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4" name="Google Shape;324;p27"/>
            <p:cNvSpPr/>
            <p:nvPr/>
          </p:nvSpPr>
          <p:spPr>
            <a:xfrm>
              <a:off x="3151575" y="2014075"/>
              <a:ext cx="53000" cy="17575"/>
            </a:xfrm>
            <a:custGeom>
              <a:avLst/>
              <a:gdLst/>
              <a:ahLst/>
              <a:cxnLst/>
              <a:rect l="l" t="t" r="r" b="b"/>
              <a:pathLst>
                <a:path w="2120" h="703" extrusionOk="0">
                  <a:moveTo>
                    <a:pt x="1024" y="95"/>
                  </a:moveTo>
                  <a:cubicBezTo>
                    <a:pt x="1227" y="72"/>
                    <a:pt x="1441" y="36"/>
                    <a:pt x="1643" y="24"/>
                  </a:cubicBezTo>
                  <a:cubicBezTo>
                    <a:pt x="1786" y="0"/>
                    <a:pt x="1905" y="36"/>
                    <a:pt x="2001" y="95"/>
                  </a:cubicBezTo>
                  <a:cubicBezTo>
                    <a:pt x="2108" y="155"/>
                    <a:pt x="2120" y="298"/>
                    <a:pt x="2036" y="381"/>
                  </a:cubicBezTo>
                  <a:cubicBezTo>
                    <a:pt x="1941" y="441"/>
                    <a:pt x="1846" y="512"/>
                    <a:pt x="1739" y="524"/>
                  </a:cubicBezTo>
                  <a:cubicBezTo>
                    <a:pt x="1310" y="596"/>
                    <a:pt x="870" y="643"/>
                    <a:pt x="441" y="691"/>
                  </a:cubicBezTo>
                  <a:cubicBezTo>
                    <a:pt x="358" y="703"/>
                    <a:pt x="250" y="679"/>
                    <a:pt x="143" y="643"/>
                  </a:cubicBezTo>
                  <a:cubicBezTo>
                    <a:pt x="60" y="619"/>
                    <a:pt x="0" y="560"/>
                    <a:pt x="0" y="453"/>
                  </a:cubicBezTo>
                  <a:cubicBezTo>
                    <a:pt x="0" y="357"/>
                    <a:pt x="24" y="298"/>
                    <a:pt x="96" y="274"/>
                  </a:cubicBezTo>
                  <a:cubicBezTo>
                    <a:pt x="215" y="226"/>
                    <a:pt x="334" y="179"/>
                    <a:pt x="453" y="155"/>
                  </a:cubicBezTo>
                  <a:cubicBezTo>
                    <a:pt x="655" y="143"/>
                    <a:pt x="846" y="131"/>
                    <a:pt x="1024" y="9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5" name="Google Shape;325;p27"/>
            <p:cNvSpPr/>
            <p:nvPr/>
          </p:nvSpPr>
          <p:spPr>
            <a:xfrm>
              <a:off x="2811650" y="1782500"/>
              <a:ext cx="194100" cy="218800"/>
            </a:xfrm>
            <a:custGeom>
              <a:avLst/>
              <a:gdLst/>
              <a:ahLst/>
              <a:cxnLst/>
              <a:rect l="l" t="t" r="r" b="b"/>
              <a:pathLst>
                <a:path w="7764" h="8752" extrusionOk="0">
                  <a:moveTo>
                    <a:pt x="3858" y="84"/>
                  </a:moveTo>
                  <a:cubicBezTo>
                    <a:pt x="4072" y="60"/>
                    <a:pt x="4275" y="12"/>
                    <a:pt x="4501" y="12"/>
                  </a:cubicBezTo>
                  <a:cubicBezTo>
                    <a:pt x="4692" y="0"/>
                    <a:pt x="4906" y="24"/>
                    <a:pt x="5096" y="48"/>
                  </a:cubicBezTo>
                  <a:cubicBezTo>
                    <a:pt x="5144" y="48"/>
                    <a:pt x="5203" y="72"/>
                    <a:pt x="5227" y="84"/>
                  </a:cubicBezTo>
                  <a:cubicBezTo>
                    <a:pt x="5477" y="238"/>
                    <a:pt x="5751" y="405"/>
                    <a:pt x="5989" y="560"/>
                  </a:cubicBezTo>
                  <a:cubicBezTo>
                    <a:pt x="6073" y="619"/>
                    <a:pt x="6168" y="715"/>
                    <a:pt x="6227" y="798"/>
                  </a:cubicBezTo>
                  <a:cubicBezTo>
                    <a:pt x="6549" y="1227"/>
                    <a:pt x="6870" y="1679"/>
                    <a:pt x="7180" y="2108"/>
                  </a:cubicBezTo>
                  <a:cubicBezTo>
                    <a:pt x="7263" y="2227"/>
                    <a:pt x="7347" y="2358"/>
                    <a:pt x="7370" y="2512"/>
                  </a:cubicBezTo>
                  <a:cubicBezTo>
                    <a:pt x="7370" y="2536"/>
                    <a:pt x="7382" y="2560"/>
                    <a:pt x="7382" y="2584"/>
                  </a:cubicBezTo>
                  <a:cubicBezTo>
                    <a:pt x="7680" y="3203"/>
                    <a:pt x="7644" y="3870"/>
                    <a:pt x="7740" y="4501"/>
                  </a:cubicBezTo>
                  <a:cubicBezTo>
                    <a:pt x="7740" y="4536"/>
                    <a:pt x="7763" y="4584"/>
                    <a:pt x="7740" y="4620"/>
                  </a:cubicBezTo>
                  <a:cubicBezTo>
                    <a:pt x="7597" y="5084"/>
                    <a:pt x="7597" y="5596"/>
                    <a:pt x="7382" y="6037"/>
                  </a:cubicBezTo>
                  <a:cubicBezTo>
                    <a:pt x="7347" y="6132"/>
                    <a:pt x="7299" y="6215"/>
                    <a:pt x="7239" y="6310"/>
                  </a:cubicBezTo>
                  <a:cubicBezTo>
                    <a:pt x="7073" y="6549"/>
                    <a:pt x="6870" y="6751"/>
                    <a:pt x="6763" y="7025"/>
                  </a:cubicBezTo>
                  <a:cubicBezTo>
                    <a:pt x="6739" y="7084"/>
                    <a:pt x="6680" y="7120"/>
                    <a:pt x="6644" y="7156"/>
                  </a:cubicBezTo>
                  <a:cubicBezTo>
                    <a:pt x="6346" y="7382"/>
                    <a:pt x="6049" y="7620"/>
                    <a:pt x="5739" y="7823"/>
                  </a:cubicBezTo>
                  <a:cubicBezTo>
                    <a:pt x="5549" y="7942"/>
                    <a:pt x="5358" y="8061"/>
                    <a:pt x="5168" y="8120"/>
                  </a:cubicBezTo>
                  <a:cubicBezTo>
                    <a:pt x="4811" y="8227"/>
                    <a:pt x="4489" y="8442"/>
                    <a:pt x="4096" y="8442"/>
                  </a:cubicBezTo>
                  <a:cubicBezTo>
                    <a:pt x="4060" y="8442"/>
                    <a:pt x="4025" y="8454"/>
                    <a:pt x="3989" y="8465"/>
                  </a:cubicBezTo>
                  <a:cubicBezTo>
                    <a:pt x="3572" y="8692"/>
                    <a:pt x="3108" y="8644"/>
                    <a:pt x="2667" y="8716"/>
                  </a:cubicBezTo>
                  <a:cubicBezTo>
                    <a:pt x="2501" y="8751"/>
                    <a:pt x="2358" y="8656"/>
                    <a:pt x="2203" y="8596"/>
                  </a:cubicBezTo>
                  <a:cubicBezTo>
                    <a:pt x="2025" y="8525"/>
                    <a:pt x="1870" y="8430"/>
                    <a:pt x="1679" y="8370"/>
                  </a:cubicBezTo>
                  <a:cubicBezTo>
                    <a:pt x="1572" y="8335"/>
                    <a:pt x="1465" y="8275"/>
                    <a:pt x="1382" y="8156"/>
                  </a:cubicBezTo>
                  <a:cubicBezTo>
                    <a:pt x="1274" y="7977"/>
                    <a:pt x="1108" y="7834"/>
                    <a:pt x="1012" y="7644"/>
                  </a:cubicBezTo>
                  <a:cubicBezTo>
                    <a:pt x="929" y="7477"/>
                    <a:pt x="774" y="7370"/>
                    <a:pt x="655" y="7215"/>
                  </a:cubicBezTo>
                  <a:cubicBezTo>
                    <a:pt x="358" y="6858"/>
                    <a:pt x="227" y="6477"/>
                    <a:pt x="179" y="6025"/>
                  </a:cubicBezTo>
                  <a:cubicBezTo>
                    <a:pt x="131" y="5620"/>
                    <a:pt x="60" y="5239"/>
                    <a:pt x="12" y="4834"/>
                  </a:cubicBezTo>
                  <a:cubicBezTo>
                    <a:pt x="0" y="4656"/>
                    <a:pt x="0" y="4489"/>
                    <a:pt x="12" y="4310"/>
                  </a:cubicBezTo>
                  <a:cubicBezTo>
                    <a:pt x="12" y="4227"/>
                    <a:pt x="48" y="4132"/>
                    <a:pt x="36" y="4048"/>
                  </a:cubicBezTo>
                  <a:cubicBezTo>
                    <a:pt x="12" y="3834"/>
                    <a:pt x="60" y="3643"/>
                    <a:pt x="120" y="3453"/>
                  </a:cubicBezTo>
                  <a:cubicBezTo>
                    <a:pt x="179" y="3251"/>
                    <a:pt x="239" y="3060"/>
                    <a:pt x="310" y="2881"/>
                  </a:cubicBezTo>
                  <a:cubicBezTo>
                    <a:pt x="370" y="2762"/>
                    <a:pt x="453" y="2643"/>
                    <a:pt x="524" y="2524"/>
                  </a:cubicBezTo>
                  <a:cubicBezTo>
                    <a:pt x="667" y="2310"/>
                    <a:pt x="822" y="2096"/>
                    <a:pt x="953" y="1869"/>
                  </a:cubicBezTo>
                  <a:cubicBezTo>
                    <a:pt x="1108" y="1631"/>
                    <a:pt x="1251" y="1417"/>
                    <a:pt x="1489" y="1250"/>
                  </a:cubicBezTo>
                  <a:cubicBezTo>
                    <a:pt x="1548" y="1203"/>
                    <a:pt x="1608" y="1155"/>
                    <a:pt x="1655" y="1096"/>
                  </a:cubicBezTo>
                  <a:cubicBezTo>
                    <a:pt x="1882" y="857"/>
                    <a:pt x="2132" y="679"/>
                    <a:pt x="2417" y="548"/>
                  </a:cubicBezTo>
                  <a:cubicBezTo>
                    <a:pt x="2441" y="536"/>
                    <a:pt x="2453" y="536"/>
                    <a:pt x="2477" y="524"/>
                  </a:cubicBezTo>
                  <a:cubicBezTo>
                    <a:pt x="2798" y="238"/>
                    <a:pt x="3203" y="167"/>
                    <a:pt x="3632" y="131"/>
                  </a:cubicBezTo>
                  <a:cubicBezTo>
                    <a:pt x="3691" y="119"/>
                    <a:pt x="3787" y="107"/>
                    <a:pt x="3858" y="84"/>
                  </a:cubicBezTo>
                  <a:close/>
                  <a:moveTo>
                    <a:pt x="3799" y="655"/>
                  </a:moveTo>
                  <a:cubicBezTo>
                    <a:pt x="3453" y="667"/>
                    <a:pt x="3037" y="738"/>
                    <a:pt x="2703" y="1024"/>
                  </a:cubicBezTo>
                  <a:cubicBezTo>
                    <a:pt x="2679" y="1036"/>
                    <a:pt x="2679" y="1036"/>
                    <a:pt x="2667" y="1036"/>
                  </a:cubicBezTo>
                  <a:cubicBezTo>
                    <a:pt x="2239" y="1215"/>
                    <a:pt x="1965" y="1596"/>
                    <a:pt x="1608" y="1869"/>
                  </a:cubicBezTo>
                  <a:cubicBezTo>
                    <a:pt x="1358" y="2262"/>
                    <a:pt x="1072" y="2631"/>
                    <a:pt x="858" y="3036"/>
                  </a:cubicBezTo>
                  <a:cubicBezTo>
                    <a:pt x="584" y="3513"/>
                    <a:pt x="524" y="4060"/>
                    <a:pt x="560" y="4608"/>
                  </a:cubicBezTo>
                  <a:cubicBezTo>
                    <a:pt x="584" y="5132"/>
                    <a:pt x="679" y="5656"/>
                    <a:pt x="751" y="6191"/>
                  </a:cubicBezTo>
                  <a:cubicBezTo>
                    <a:pt x="762" y="6275"/>
                    <a:pt x="786" y="6382"/>
                    <a:pt x="858" y="6453"/>
                  </a:cubicBezTo>
                  <a:cubicBezTo>
                    <a:pt x="1120" y="6775"/>
                    <a:pt x="1358" y="7108"/>
                    <a:pt x="1584" y="7453"/>
                  </a:cubicBezTo>
                  <a:cubicBezTo>
                    <a:pt x="1846" y="7846"/>
                    <a:pt x="2286" y="7965"/>
                    <a:pt x="2679" y="8108"/>
                  </a:cubicBezTo>
                  <a:cubicBezTo>
                    <a:pt x="2715" y="8120"/>
                    <a:pt x="2727" y="8108"/>
                    <a:pt x="2763" y="8108"/>
                  </a:cubicBezTo>
                  <a:cubicBezTo>
                    <a:pt x="3072" y="8049"/>
                    <a:pt x="3406" y="8108"/>
                    <a:pt x="3703" y="7906"/>
                  </a:cubicBezTo>
                  <a:cubicBezTo>
                    <a:pt x="3751" y="7870"/>
                    <a:pt x="3799" y="7870"/>
                    <a:pt x="3858" y="7858"/>
                  </a:cubicBezTo>
                  <a:cubicBezTo>
                    <a:pt x="4144" y="7823"/>
                    <a:pt x="4418" y="7739"/>
                    <a:pt x="4692" y="7668"/>
                  </a:cubicBezTo>
                  <a:cubicBezTo>
                    <a:pt x="5061" y="7561"/>
                    <a:pt x="5394" y="7382"/>
                    <a:pt x="5692" y="7156"/>
                  </a:cubicBezTo>
                  <a:cubicBezTo>
                    <a:pt x="5858" y="7037"/>
                    <a:pt x="6037" y="6894"/>
                    <a:pt x="6192" y="6751"/>
                  </a:cubicBezTo>
                  <a:cubicBezTo>
                    <a:pt x="6239" y="6715"/>
                    <a:pt x="6275" y="6668"/>
                    <a:pt x="6311" y="6608"/>
                  </a:cubicBezTo>
                  <a:cubicBezTo>
                    <a:pt x="6418" y="6453"/>
                    <a:pt x="6489" y="6310"/>
                    <a:pt x="6608" y="6180"/>
                  </a:cubicBezTo>
                  <a:cubicBezTo>
                    <a:pt x="6799" y="5953"/>
                    <a:pt x="6930" y="5703"/>
                    <a:pt x="7001" y="5418"/>
                  </a:cubicBezTo>
                  <a:cubicBezTo>
                    <a:pt x="7061" y="5132"/>
                    <a:pt x="7073" y="4846"/>
                    <a:pt x="7180" y="4572"/>
                  </a:cubicBezTo>
                  <a:cubicBezTo>
                    <a:pt x="7192" y="4513"/>
                    <a:pt x="7180" y="4453"/>
                    <a:pt x="7180" y="4370"/>
                  </a:cubicBezTo>
                  <a:cubicBezTo>
                    <a:pt x="7132" y="3989"/>
                    <a:pt x="7108" y="3596"/>
                    <a:pt x="7025" y="3215"/>
                  </a:cubicBezTo>
                  <a:cubicBezTo>
                    <a:pt x="6954" y="2881"/>
                    <a:pt x="6870" y="2560"/>
                    <a:pt x="6656" y="2274"/>
                  </a:cubicBezTo>
                  <a:cubicBezTo>
                    <a:pt x="6418" y="1965"/>
                    <a:pt x="6180" y="1655"/>
                    <a:pt x="5977" y="1334"/>
                  </a:cubicBezTo>
                  <a:cubicBezTo>
                    <a:pt x="5823" y="1131"/>
                    <a:pt x="5680" y="941"/>
                    <a:pt x="5418" y="857"/>
                  </a:cubicBezTo>
                  <a:cubicBezTo>
                    <a:pt x="5346" y="846"/>
                    <a:pt x="5287" y="786"/>
                    <a:pt x="5227" y="738"/>
                  </a:cubicBezTo>
                  <a:cubicBezTo>
                    <a:pt x="5025" y="548"/>
                    <a:pt x="4751" y="524"/>
                    <a:pt x="4489" y="548"/>
                  </a:cubicBezTo>
                  <a:cubicBezTo>
                    <a:pt x="4275" y="595"/>
                    <a:pt x="4084" y="619"/>
                    <a:pt x="3799" y="65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6" name="Google Shape;326;p27"/>
            <p:cNvSpPr/>
            <p:nvPr/>
          </p:nvSpPr>
          <p:spPr>
            <a:xfrm>
              <a:off x="3019125" y="1927450"/>
              <a:ext cx="24725" cy="25025"/>
            </a:xfrm>
            <a:custGeom>
              <a:avLst/>
              <a:gdLst/>
              <a:ahLst/>
              <a:cxnLst/>
              <a:rect l="l" t="t" r="r" b="b"/>
              <a:pathLst>
                <a:path w="989" h="1001" extrusionOk="0">
                  <a:moveTo>
                    <a:pt x="548" y="977"/>
                  </a:moveTo>
                  <a:lnTo>
                    <a:pt x="512" y="977"/>
                  </a:lnTo>
                  <a:cubicBezTo>
                    <a:pt x="357" y="1001"/>
                    <a:pt x="191" y="989"/>
                    <a:pt x="95" y="810"/>
                  </a:cubicBezTo>
                  <a:cubicBezTo>
                    <a:pt x="12" y="632"/>
                    <a:pt x="0" y="453"/>
                    <a:pt x="131" y="286"/>
                  </a:cubicBezTo>
                  <a:cubicBezTo>
                    <a:pt x="203" y="179"/>
                    <a:pt x="298" y="108"/>
                    <a:pt x="429" y="84"/>
                  </a:cubicBezTo>
                  <a:cubicBezTo>
                    <a:pt x="726" y="1"/>
                    <a:pt x="869" y="108"/>
                    <a:pt x="929" y="405"/>
                  </a:cubicBezTo>
                  <a:lnTo>
                    <a:pt x="929" y="429"/>
                  </a:lnTo>
                  <a:cubicBezTo>
                    <a:pt x="988" y="810"/>
                    <a:pt x="905" y="929"/>
                    <a:pt x="548" y="977"/>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7" name="Google Shape;327;p27"/>
            <p:cNvSpPr/>
            <p:nvPr/>
          </p:nvSpPr>
          <p:spPr>
            <a:xfrm>
              <a:off x="2869100" y="1840225"/>
              <a:ext cx="68475" cy="95875"/>
            </a:xfrm>
            <a:custGeom>
              <a:avLst/>
              <a:gdLst/>
              <a:ahLst/>
              <a:cxnLst/>
              <a:rect l="l" t="t" r="r" b="b"/>
              <a:pathLst>
                <a:path w="2739" h="3835" extrusionOk="0">
                  <a:moveTo>
                    <a:pt x="1679" y="2454"/>
                  </a:moveTo>
                  <a:cubicBezTo>
                    <a:pt x="1298" y="2477"/>
                    <a:pt x="905" y="2466"/>
                    <a:pt x="560" y="2716"/>
                  </a:cubicBezTo>
                  <a:cubicBezTo>
                    <a:pt x="536" y="2918"/>
                    <a:pt x="500" y="3120"/>
                    <a:pt x="536" y="3335"/>
                  </a:cubicBezTo>
                  <a:cubicBezTo>
                    <a:pt x="548" y="3418"/>
                    <a:pt x="548" y="3513"/>
                    <a:pt x="536" y="3597"/>
                  </a:cubicBezTo>
                  <a:cubicBezTo>
                    <a:pt x="512" y="3728"/>
                    <a:pt x="429" y="3835"/>
                    <a:pt x="322" y="3835"/>
                  </a:cubicBezTo>
                  <a:cubicBezTo>
                    <a:pt x="203" y="3835"/>
                    <a:pt x="131" y="3763"/>
                    <a:pt x="108" y="3656"/>
                  </a:cubicBezTo>
                  <a:cubicBezTo>
                    <a:pt x="60" y="3490"/>
                    <a:pt x="0" y="3311"/>
                    <a:pt x="0" y="3156"/>
                  </a:cubicBezTo>
                  <a:cubicBezTo>
                    <a:pt x="0" y="2858"/>
                    <a:pt x="36" y="2561"/>
                    <a:pt x="84" y="2263"/>
                  </a:cubicBezTo>
                  <a:cubicBezTo>
                    <a:pt x="119" y="2061"/>
                    <a:pt x="131" y="1858"/>
                    <a:pt x="143" y="1668"/>
                  </a:cubicBezTo>
                  <a:cubicBezTo>
                    <a:pt x="179" y="1227"/>
                    <a:pt x="250" y="787"/>
                    <a:pt x="405" y="382"/>
                  </a:cubicBezTo>
                  <a:cubicBezTo>
                    <a:pt x="500" y="96"/>
                    <a:pt x="858" y="1"/>
                    <a:pt x="1108" y="180"/>
                  </a:cubicBezTo>
                  <a:cubicBezTo>
                    <a:pt x="1251" y="263"/>
                    <a:pt x="1358" y="394"/>
                    <a:pt x="1405" y="549"/>
                  </a:cubicBezTo>
                  <a:lnTo>
                    <a:pt x="1727" y="1263"/>
                  </a:lnTo>
                  <a:cubicBezTo>
                    <a:pt x="1786" y="1394"/>
                    <a:pt x="1858" y="1525"/>
                    <a:pt x="1953" y="1644"/>
                  </a:cubicBezTo>
                  <a:cubicBezTo>
                    <a:pt x="2084" y="1858"/>
                    <a:pt x="2203" y="2085"/>
                    <a:pt x="2263" y="2335"/>
                  </a:cubicBezTo>
                  <a:cubicBezTo>
                    <a:pt x="2334" y="2585"/>
                    <a:pt x="2429" y="2823"/>
                    <a:pt x="2584" y="3049"/>
                  </a:cubicBezTo>
                  <a:cubicBezTo>
                    <a:pt x="2667" y="3168"/>
                    <a:pt x="2739" y="3287"/>
                    <a:pt x="2739" y="3430"/>
                  </a:cubicBezTo>
                  <a:cubicBezTo>
                    <a:pt x="2739" y="3549"/>
                    <a:pt x="2667" y="3656"/>
                    <a:pt x="2560" y="3704"/>
                  </a:cubicBezTo>
                  <a:cubicBezTo>
                    <a:pt x="2441" y="3751"/>
                    <a:pt x="2286" y="3716"/>
                    <a:pt x="2227" y="3585"/>
                  </a:cubicBezTo>
                  <a:cubicBezTo>
                    <a:pt x="2096" y="3347"/>
                    <a:pt x="1917" y="3120"/>
                    <a:pt x="1846" y="2858"/>
                  </a:cubicBezTo>
                  <a:cubicBezTo>
                    <a:pt x="1798" y="2704"/>
                    <a:pt x="1727" y="2585"/>
                    <a:pt x="1679" y="2454"/>
                  </a:cubicBezTo>
                  <a:close/>
                  <a:moveTo>
                    <a:pt x="1453" y="1918"/>
                  </a:moveTo>
                  <a:cubicBezTo>
                    <a:pt x="1191" y="1561"/>
                    <a:pt x="1179" y="1120"/>
                    <a:pt x="858" y="823"/>
                  </a:cubicBezTo>
                  <a:cubicBezTo>
                    <a:pt x="834" y="882"/>
                    <a:pt x="786" y="930"/>
                    <a:pt x="774" y="989"/>
                  </a:cubicBezTo>
                  <a:cubicBezTo>
                    <a:pt x="739" y="1323"/>
                    <a:pt x="619" y="1644"/>
                    <a:pt x="715" y="2001"/>
                  </a:cubicBezTo>
                  <a:cubicBezTo>
                    <a:pt x="941" y="2025"/>
                    <a:pt x="1155" y="1966"/>
                    <a:pt x="1453" y="191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573324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barn(inVertical)">
                                      <p:cBhvr>
                                        <p:cTn id="7" dur="500"/>
                                        <p:tgtEl>
                                          <p:spTgt spid="29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7">
                                            <p:txEl>
                                              <p:pRg st="0" end="0"/>
                                            </p:txEl>
                                          </p:spTgt>
                                        </p:tgtEl>
                                        <p:attrNameLst>
                                          <p:attrName>style.visibility</p:attrName>
                                        </p:attrNameLst>
                                      </p:cBhvr>
                                      <p:to>
                                        <p:strVal val="visible"/>
                                      </p:to>
                                    </p:set>
                                    <p:animEffect transition="in" filter="barn(inVertical)">
                                      <p:cBhvr>
                                        <p:cTn id="10" dur="500"/>
                                        <p:tgtEl>
                                          <p:spTgt spid="2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7">
                                            <p:txEl>
                                              <p:pRg st="1" end="1"/>
                                            </p:txEl>
                                          </p:spTgt>
                                        </p:tgtEl>
                                        <p:attrNameLst>
                                          <p:attrName>style.visibility</p:attrName>
                                        </p:attrNameLst>
                                      </p:cBhvr>
                                      <p:to>
                                        <p:strVal val="visible"/>
                                      </p:to>
                                    </p:set>
                                    <p:animEffect transition="in" filter="barn(inVertical)">
                                      <p:cBhvr>
                                        <p:cTn id="15" dur="500"/>
                                        <p:tgtEl>
                                          <p:spTgt spid="2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8">
                                            <p:txEl>
                                              <p:pRg st="0" end="0"/>
                                            </p:txEl>
                                          </p:spTgt>
                                        </p:tgtEl>
                                        <p:attrNameLst>
                                          <p:attrName>style.visibility</p:attrName>
                                        </p:attrNameLst>
                                      </p:cBhvr>
                                      <p:to>
                                        <p:strVal val="visible"/>
                                      </p:to>
                                    </p:set>
                                    <p:animEffect transition="in" filter="barn(inVertical)">
                                      <p:cBhvr>
                                        <p:cTn id="20" dur="500"/>
                                        <p:tgtEl>
                                          <p:spTgt spid="298">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9">
                                            <p:txEl>
                                              <p:pRg st="0" end="0"/>
                                            </p:txEl>
                                          </p:spTgt>
                                        </p:tgtEl>
                                        <p:attrNameLst>
                                          <p:attrName>style.visibility</p:attrName>
                                        </p:attrNameLst>
                                      </p:cBhvr>
                                      <p:to>
                                        <p:strVal val="visible"/>
                                      </p:to>
                                    </p:set>
                                    <p:animEffect transition="in" filter="barn(inVertical)">
                                      <p:cBhvr>
                                        <p:cTn id="23" dur="500"/>
                                        <p:tgtEl>
                                          <p:spTgt spid="2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0">
                                            <p:txEl>
                                              <p:pRg st="0" end="0"/>
                                            </p:txEl>
                                          </p:spTgt>
                                        </p:tgtEl>
                                        <p:attrNameLst>
                                          <p:attrName>style.visibility</p:attrName>
                                        </p:attrNameLst>
                                      </p:cBhvr>
                                      <p:to>
                                        <p:strVal val="visible"/>
                                      </p:to>
                                    </p:set>
                                    <p:animEffect transition="in" filter="barn(inVertical)">
                                      <p:cBhvr>
                                        <p:cTn id="28" dur="500"/>
                                        <p:tgtEl>
                                          <p:spTgt spid="30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02">
                                            <p:txEl>
                                              <p:pRg st="0" end="0"/>
                                            </p:txEl>
                                          </p:spTgt>
                                        </p:tgtEl>
                                        <p:attrNameLst>
                                          <p:attrName>style.visibility</p:attrName>
                                        </p:attrNameLst>
                                      </p:cBhvr>
                                      <p:to>
                                        <p:strVal val="visible"/>
                                      </p:to>
                                    </p:set>
                                    <p:animEffect transition="in" filter="barn(inVertical)">
                                      <p:cBhvr>
                                        <p:cTn id="33" dur="500"/>
                                        <p:tgtEl>
                                          <p:spTgt spid="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uild="p"/>
      <p:bldP spid="297" grpId="0" build="p"/>
      <p:bldP spid="298" grpId="0" build="p"/>
      <p:bldP spid="299" grpId="0" build="p"/>
      <p:bldP spid="300" grpId="0" build="p"/>
      <p:bldP spid="30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p:nvPr/>
        </p:nvSpPr>
        <p:spPr>
          <a:xfrm rot="-129175">
            <a:off x="2385365" y="1556659"/>
            <a:ext cx="7943207" cy="3901963"/>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356" name="Google Shape;356;p29"/>
          <p:cNvSpPr/>
          <p:nvPr/>
        </p:nvSpPr>
        <p:spPr>
          <a:xfrm rot="-129175">
            <a:off x="2124397" y="1249159"/>
            <a:ext cx="7943207" cy="390196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 name="Google Shape;361;p29"/>
          <p:cNvSpPr txBox="1">
            <a:spLocks noGrp="1"/>
          </p:cNvSpPr>
          <p:nvPr>
            <p:ph type="subTitle" idx="1"/>
          </p:nvPr>
        </p:nvSpPr>
        <p:spPr>
          <a:xfrm>
            <a:off x="2108266" y="2144578"/>
            <a:ext cx="7615309" cy="2645600"/>
          </a:xfrm>
          <a:prstGeom prst="rect">
            <a:avLst/>
          </a:prstGeom>
        </p:spPr>
        <p:txBody>
          <a:bodyPr spcFirstLastPara="1" vert="horz" wrap="square" lIns="121900" tIns="121900" rIns="121900" bIns="121900" rtlCol="0" anchor="t" anchorCtr="0">
            <a:noAutofit/>
          </a:bodyPr>
          <a:lstStyle/>
          <a:p>
            <a:r>
              <a:rPr lang="pt-BR" sz="4267" dirty="0">
                <a:latin typeface="Cambria" panose="02040503050406030204" pitchFamily="18" charset="0"/>
                <a:ea typeface="Cambria" panose="02040503050406030204" pitchFamily="18" charset="0"/>
              </a:rPr>
              <a:t>Sống giản dị là sống </a:t>
            </a:r>
            <a:r>
              <a:rPr lang="pt-BR" sz="4267" b="1" u="sng" dirty="0">
                <a:solidFill>
                  <a:srgbClr val="FF0000"/>
                </a:solidFill>
                <a:latin typeface="Cambria" panose="02040503050406030204" pitchFamily="18" charset="0"/>
                <a:ea typeface="Cambria" panose="02040503050406030204" pitchFamily="18" charset="0"/>
              </a:rPr>
              <a:t>phù hợp </a:t>
            </a:r>
            <a:r>
              <a:rPr lang="pt-BR" sz="4267" dirty="0">
                <a:latin typeface="Cambria" panose="02040503050406030204" pitchFamily="18" charset="0"/>
                <a:ea typeface="Cambria" panose="02040503050406030204" pitchFamily="18" charset="0"/>
              </a:rPr>
              <a:t>với </a:t>
            </a:r>
            <a:r>
              <a:rPr lang="pt-BR" sz="4267" b="1" u="sng" dirty="0">
                <a:solidFill>
                  <a:srgbClr val="FF0000"/>
                </a:solidFill>
                <a:latin typeface="Cambria" panose="02040503050406030204" pitchFamily="18" charset="0"/>
                <a:ea typeface="Cambria" panose="02040503050406030204" pitchFamily="18" charset="0"/>
              </a:rPr>
              <a:t>điều kiện, hoàn cảnh </a:t>
            </a:r>
            <a:r>
              <a:rPr lang="pt-BR" sz="4267" dirty="0">
                <a:latin typeface="Cambria" panose="02040503050406030204" pitchFamily="18" charset="0"/>
                <a:ea typeface="Cambria" panose="02040503050406030204" pitchFamily="18" charset="0"/>
              </a:rPr>
              <a:t>của bản thân, gia đình và xã hội.</a:t>
            </a:r>
            <a:endParaRPr lang="en-US" sz="4267" dirty="0">
              <a:latin typeface="Cambria" panose="02040503050406030204" pitchFamily="18" charset="0"/>
              <a:ea typeface="Cambria" panose="02040503050406030204" pitchFamily="18" charset="0"/>
            </a:endParaRPr>
          </a:p>
        </p:txBody>
      </p:sp>
      <p:grpSp>
        <p:nvGrpSpPr>
          <p:cNvPr id="362" name="Google Shape;362;p29"/>
          <p:cNvGrpSpPr/>
          <p:nvPr/>
        </p:nvGrpSpPr>
        <p:grpSpPr>
          <a:xfrm>
            <a:off x="1241020" y="652485"/>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 name="Rectangle 1"/>
          <p:cNvSpPr/>
          <p:nvPr/>
        </p:nvSpPr>
        <p:spPr>
          <a:xfrm>
            <a:off x="4117847" y="177070"/>
            <a:ext cx="3596146" cy="830997"/>
          </a:xfrm>
          <a:prstGeom prst="rect">
            <a:avLst/>
          </a:prstGeom>
        </p:spPr>
        <p:txBody>
          <a:bodyPr wrap="square">
            <a:spAutoFit/>
          </a:bodyPr>
          <a:lstStyle/>
          <a:p>
            <a:pPr algn="just"/>
            <a:r>
              <a:rPr lang="pt-BR" sz="4800" dirty="0">
                <a:latin typeface="UTM Alberta Heavy" panose="02040603050506020204" pitchFamily="18" charset="0"/>
                <a:ea typeface="Times New Roman" panose="02020603050405020304" pitchFamily="18" charset="0"/>
              </a:rPr>
              <a:t>1. Khái niệm</a:t>
            </a:r>
            <a:endParaRPr lang="en-US" sz="4267" dirty="0">
              <a:latin typeface="UTM Alberta Heavy" panose="02040603050506020204" pitchFamily="18" charset="0"/>
              <a:ea typeface="Times New Roman" panose="02020603050405020304" pitchFamily="18" charset="0"/>
            </a:endParaRPr>
          </a:p>
        </p:txBody>
      </p:sp>
      <p:pic>
        <p:nvPicPr>
          <p:cNvPr id="3074" name="Picture 2" descr="CÃ ng há»c Pháº­t ta sáº½ cÃ ng giáº£n dá» â Pháº­t giÃ¡o SÃ´ng Cáº§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488" y="4535468"/>
            <a:ext cx="3581021" cy="2436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wipe(down)">
                                      <p:cBhvr>
                                        <p:cTn id="7" dur="580">
                                          <p:stCondLst>
                                            <p:cond delay="0"/>
                                          </p:stCondLst>
                                        </p:cTn>
                                        <p:tgtEl>
                                          <p:spTgt spid="361">
                                            <p:txEl>
                                              <p:pRg st="0" end="0"/>
                                            </p:txEl>
                                          </p:spTgt>
                                        </p:tgtEl>
                                      </p:cBhvr>
                                    </p:animEffect>
                                    <p:anim calcmode="lin" valueType="num">
                                      <p:cBhvr>
                                        <p:cTn id="8" dur="1822" tmFilter="0,0; 0.14,0.36; 0.43,0.73; 0.71,0.91; 1.0,1.0">
                                          <p:stCondLst>
                                            <p:cond delay="0"/>
                                          </p:stCondLst>
                                        </p:cTn>
                                        <p:tgtEl>
                                          <p:spTgt spid="36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1">
                                            <p:txEl>
                                              <p:pRg st="0" end="0"/>
                                            </p:txEl>
                                          </p:spTgt>
                                        </p:tgtEl>
                                      </p:cBhvr>
                                      <p:to x="100000" y="60000"/>
                                    </p:animScale>
                                    <p:animScale>
                                      <p:cBhvr>
                                        <p:cTn id="14" dur="166" decel="50000">
                                          <p:stCondLst>
                                            <p:cond delay="676"/>
                                          </p:stCondLst>
                                        </p:cTn>
                                        <p:tgtEl>
                                          <p:spTgt spid="361">
                                            <p:txEl>
                                              <p:pRg st="0" end="0"/>
                                            </p:txEl>
                                          </p:spTgt>
                                        </p:tgtEl>
                                      </p:cBhvr>
                                      <p:to x="100000" y="100000"/>
                                    </p:animScale>
                                    <p:animScale>
                                      <p:cBhvr>
                                        <p:cTn id="15" dur="26">
                                          <p:stCondLst>
                                            <p:cond delay="1312"/>
                                          </p:stCondLst>
                                        </p:cTn>
                                        <p:tgtEl>
                                          <p:spTgt spid="361">
                                            <p:txEl>
                                              <p:pRg st="0" end="0"/>
                                            </p:txEl>
                                          </p:spTgt>
                                        </p:tgtEl>
                                      </p:cBhvr>
                                      <p:to x="100000" y="80000"/>
                                    </p:animScale>
                                    <p:animScale>
                                      <p:cBhvr>
                                        <p:cTn id="16" dur="166" decel="50000">
                                          <p:stCondLst>
                                            <p:cond delay="1338"/>
                                          </p:stCondLst>
                                        </p:cTn>
                                        <p:tgtEl>
                                          <p:spTgt spid="361">
                                            <p:txEl>
                                              <p:pRg st="0" end="0"/>
                                            </p:txEl>
                                          </p:spTgt>
                                        </p:tgtEl>
                                      </p:cBhvr>
                                      <p:to x="100000" y="100000"/>
                                    </p:animScale>
                                    <p:animScale>
                                      <p:cBhvr>
                                        <p:cTn id="17" dur="26">
                                          <p:stCondLst>
                                            <p:cond delay="1642"/>
                                          </p:stCondLst>
                                        </p:cTn>
                                        <p:tgtEl>
                                          <p:spTgt spid="361">
                                            <p:txEl>
                                              <p:pRg st="0" end="0"/>
                                            </p:txEl>
                                          </p:spTgt>
                                        </p:tgtEl>
                                      </p:cBhvr>
                                      <p:to x="100000" y="90000"/>
                                    </p:animScale>
                                    <p:animScale>
                                      <p:cBhvr>
                                        <p:cTn id="18" dur="166" decel="50000">
                                          <p:stCondLst>
                                            <p:cond delay="1668"/>
                                          </p:stCondLst>
                                        </p:cTn>
                                        <p:tgtEl>
                                          <p:spTgt spid="361">
                                            <p:txEl>
                                              <p:pRg st="0" end="0"/>
                                            </p:txEl>
                                          </p:spTgt>
                                        </p:tgtEl>
                                      </p:cBhvr>
                                      <p:to x="100000" y="100000"/>
                                    </p:animScale>
                                    <p:animScale>
                                      <p:cBhvr>
                                        <p:cTn id="19" dur="26">
                                          <p:stCondLst>
                                            <p:cond delay="1808"/>
                                          </p:stCondLst>
                                        </p:cTn>
                                        <p:tgtEl>
                                          <p:spTgt spid="361">
                                            <p:txEl>
                                              <p:pRg st="0" end="0"/>
                                            </p:txEl>
                                          </p:spTgt>
                                        </p:tgtEl>
                                      </p:cBhvr>
                                      <p:to x="100000" y="95000"/>
                                    </p:animScale>
                                    <p:animScale>
                                      <p:cBhvr>
                                        <p:cTn id="20" dur="166" decel="50000">
                                          <p:stCondLst>
                                            <p:cond delay="1834"/>
                                          </p:stCondLst>
                                        </p:cTn>
                                        <p:tgtEl>
                                          <p:spTgt spid="36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356"/>
                                        </p:tgtEl>
                                        <p:attrNameLst>
                                          <p:attrName>r</p:attrName>
                                        </p:attrNameLst>
                                      </p:cBhvr>
                                    </p:animRot>
                                    <p:animRot by="-240000">
                                      <p:cBhvr>
                                        <p:cTn id="25" dur="200" fill="hold">
                                          <p:stCondLst>
                                            <p:cond delay="200"/>
                                          </p:stCondLst>
                                        </p:cTn>
                                        <p:tgtEl>
                                          <p:spTgt spid="356"/>
                                        </p:tgtEl>
                                        <p:attrNameLst>
                                          <p:attrName>r</p:attrName>
                                        </p:attrNameLst>
                                      </p:cBhvr>
                                    </p:animRot>
                                    <p:animRot by="240000">
                                      <p:cBhvr>
                                        <p:cTn id="26" dur="200" fill="hold">
                                          <p:stCondLst>
                                            <p:cond delay="400"/>
                                          </p:stCondLst>
                                        </p:cTn>
                                        <p:tgtEl>
                                          <p:spTgt spid="356"/>
                                        </p:tgtEl>
                                        <p:attrNameLst>
                                          <p:attrName>r</p:attrName>
                                        </p:attrNameLst>
                                      </p:cBhvr>
                                    </p:animRot>
                                    <p:animRot by="-240000">
                                      <p:cBhvr>
                                        <p:cTn id="27" dur="200" fill="hold">
                                          <p:stCondLst>
                                            <p:cond delay="600"/>
                                          </p:stCondLst>
                                        </p:cTn>
                                        <p:tgtEl>
                                          <p:spTgt spid="356"/>
                                        </p:tgtEl>
                                        <p:attrNameLst>
                                          <p:attrName>r</p:attrName>
                                        </p:attrNameLst>
                                      </p:cBhvr>
                                    </p:animRot>
                                    <p:animRot by="120000">
                                      <p:cBhvr>
                                        <p:cTn id="28" dur="200" fill="hold">
                                          <p:stCondLst>
                                            <p:cond delay="800"/>
                                          </p:stCondLst>
                                        </p:cTn>
                                        <p:tgtEl>
                                          <p:spTgt spid="356"/>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355"/>
                                        </p:tgtEl>
                                        <p:attrNameLst>
                                          <p:attrName>r</p:attrName>
                                        </p:attrNameLst>
                                      </p:cBhvr>
                                    </p:animRot>
                                    <p:animRot by="-240000">
                                      <p:cBhvr>
                                        <p:cTn id="31" dur="200" fill="hold">
                                          <p:stCondLst>
                                            <p:cond delay="200"/>
                                          </p:stCondLst>
                                        </p:cTn>
                                        <p:tgtEl>
                                          <p:spTgt spid="355"/>
                                        </p:tgtEl>
                                        <p:attrNameLst>
                                          <p:attrName>r</p:attrName>
                                        </p:attrNameLst>
                                      </p:cBhvr>
                                    </p:animRot>
                                    <p:animRot by="240000">
                                      <p:cBhvr>
                                        <p:cTn id="32" dur="200" fill="hold">
                                          <p:stCondLst>
                                            <p:cond delay="400"/>
                                          </p:stCondLst>
                                        </p:cTn>
                                        <p:tgtEl>
                                          <p:spTgt spid="355"/>
                                        </p:tgtEl>
                                        <p:attrNameLst>
                                          <p:attrName>r</p:attrName>
                                        </p:attrNameLst>
                                      </p:cBhvr>
                                    </p:animRot>
                                    <p:animRot by="-240000">
                                      <p:cBhvr>
                                        <p:cTn id="33" dur="200" fill="hold">
                                          <p:stCondLst>
                                            <p:cond delay="600"/>
                                          </p:stCondLst>
                                        </p:cTn>
                                        <p:tgtEl>
                                          <p:spTgt spid="355"/>
                                        </p:tgtEl>
                                        <p:attrNameLst>
                                          <p:attrName>r</p:attrName>
                                        </p:attrNameLst>
                                      </p:cBhvr>
                                    </p:animRot>
                                    <p:animRot by="120000">
                                      <p:cBhvr>
                                        <p:cTn id="34" dur="200" fill="hold">
                                          <p:stCondLst>
                                            <p:cond delay="800"/>
                                          </p:stCondLst>
                                        </p:cTn>
                                        <p:tgtEl>
                                          <p:spTgt spid="3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P spid="356" grpId="0" animBg="1"/>
      <p:bldP spid="3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396" name="Google Shape;396;p31"/>
          <p:cNvGrpSpPr/>
          <p:nvPr/>
        </p:nvGrpSpPr>
        <p:grpSpPr>
          <a:xfrm>
            <a:off x="298249" y="944878"/>
            <a:ext cx="4161711" cy="2712693"/>
            <a:chOff x="1540350" y="826005"/>
            <a:chExt cx="6259025" cy="3378825"/>
          </a:xfrm>
        </p:grpSpPr>
        <p:sp>
          <p:nvSpPr>
            <p:cNvPr id="397" name="Google Shape;397;p31"/>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398" name="Google Shape;398;p31"/>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99" name="Google Shape;399;p31"/>
          <p:cNvGrpSpPr/>
          <p:nvPr/>
        </p:nvGrpSpPr>
        <p:grpSpPr>
          <a:xfrm>
            <a:off x="6578302" y="2029375"/>
            <a:ext cx="4578268" cy="3419468"/>
            <a:chOff x="1448913" y="909170"/>
            <a:chExt cx="6173500" cy="3424034"/>
          </a:xfrm>
        </p:grpSpPr>
        <p:sp>
          <p:nvSpPr>
            <p:cNvPr id="400" name="Google Shape;400;p31"/>
            <p:cNvSpPr/>
            <p:nvPr/>
          </p:nvSpPr>
          <p:spPr>
            <a:xfrm rot="-57798">
              <a:off x="1448492" y="1357503"/>
              <a:ext cx="5960042" cy="292560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401" name="Google Shape;401;p31"/>
            <p:cNvSpPr/>
            <p:nvPr/>
          </p:nvSpPr>
          <p:spPr>
            <a:xfrm rot="33568">
              <a:off x="1591821" y="936578"/>
              <a:ext cx="5960384" cy="292718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402" name="Google Shape;402;p31"/>
          <p:cNvSpPr/>
          <p:nvPr/>
        </p:nvSpPr>
        <p:spPr>
          <a:xfrm>
            <a:off x="3667489" y="745009"/>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03" name="Google Shape;403;p31"/>
          <p:cNvSpPr/>
          <p:nvPr/>
        </p:nvSpPr>
        <p:spPr>
          <a:xfrm>
            <a:off x="10133433" y="1535000"/>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404" name="Google Shape;404;p31"/>
          <p:cNvGrpSpPr/>
          <p:nvPr/>
        </p:nvGrpSpPr>
        <p:grpSpPr>
          <a:xfrm>
            <a:off x="4078083" y="997246"/>
            <a:ext cx="647840" cy="597591"/>
            <a:chOff x="712875" y="2205450"/>
            <a:chExt cx="233675" cy="215550"/>
          </a:xfrm>
        </p:grpSpPr>
        <p:sp>
          <p:nvSpPr>
            <p:cNvPr id="405" name="Google Shape;405;p31"/>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06" name="Google Shape;406;p31"/>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7" name="Google Shape;407;p31"/>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8" name="Google Shape;408;p31"/>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9" name="Google Shape;409;p31"/>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410" name="Google Shape;410;p31"/>
          <p:cNvGrpSpPr/>
          <p:nvPr/>
        </p:nvGrpSpPr>
        <p:grpSpPr>
          <a:xfrm>
            <a:off x="10387689" y="1814432"/>
            <a:ext cx="647840" cy="597521"/>
            <a:chOff x="751275" y="1814050"/>
            <a:chExt cx="233675" cy="215525"/>
          </a:xfrm>
        </p:grpSpPr>
        <p:sp>
          <p:nvSpPr>
            <p:cNvPr id="411" name="Google Shape;411;p31"/>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12" name="Google Shape;412;p31"/>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3" name="Google Shape;413;p31"/>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4" name="Google Shape;414;p31"/>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5" name="Google Shape;415;p31"/>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16" name="Google Shape;416;p31"/>
          <p:cNvSpPr/>
          <p:nvPr/>
        </p:nvSpPr>
        <p:spPr>
          <a:xfrm rot="2006702">
            <a:off x="922746" y="42369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 name="Google Shape;417;p31"/>
          <p:cNvSpPr/>
          <p:nvPr/>
        </p:nvSpPr>
        <p:spPr>
          <a:xfrm>
            <a:off x="10792296" y="3975774"/>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8" name="Google Shape;418;p31"/>
          <p:cNvSpPr txBox="1">
            <a:spLocks noGrp="1"/>
          </p:cNvSpPr>
          <p:nvPr>
            <p:ph type="title"/>
          </p:nvPr>
        </p:nvSpPr>
        <p:spPr>
          <a:xfrm>
            <a:off x="1315296" y="118116"/>
            <a:ext cx="10290400" cy="763600"/>
          </a:xfrm>
          <a:prstGeom prst="rect">
            <a:avLst/>
          </a:prstGeom>
        </p:spPr>
        <p:txBody>
          <a:bodyPr spcFirstLastPara="1" vert="horz" wrap="square" lIns="121900" tIns="121900" rIns="121900" bIns="121900" rtlCol="0" anchor="t" anchorCtr="0">
            <a:noAutofit/>
          </a:bodyPr>
          <a:lstStyle/>
          <a:p>
            <a:pPr algn="ctr"/>
            <a:r>
              <a:rPr lang="en" sz="5333" dirty="0">
                <a:latin typeface="UTM Alberta Heavy" panose="02040603050506020204" pitchFamily="18" charset="0"/>
              </a:rPr>
              <a:t>THẢO LUẬN</a:t>
            </a:r>
            <a:endParaRPr sz="5333" dirty="0">
              <a:latin typeface="UTM Alberta Heavy" panose="02040603050506020204" pitchFamily="18" charset="0"/>
            </a:endParaRPr>
          </a:p>
        </p:txBody>
      </p:sp>
      <p:sp>
        <p:nvSpPr>
          <p:cNvPr id="419" name="Google Shape;419;p31"/>
          <p:cNvSpPr txBox="1">
            <a:spLocks noGrp="1"/>
          </p:cNvSpPr>
          <p:nvPr>
            <p:ph type="subTitle" idx="1"/>
          </p:nvPr>
        </p:nvSpPr>
        <p:spPr>
          <a:xfrm>
            <a:off x="429640" y="1120303"/>
            <a:ext cx="3744000" cy="597600"/>
          </a:xfrm>
          <a:prstGeom prst="rect">
            <a:avLst/>
          </a:prstGeom>
        </p:spPr>
        <p:txBody>
          <a:bodyPr spcFirstLastPara="1" vert="horz" wrap="square" lIns="121900" tIns="121900" rIns="121900" bIns="121900" rtlCol="0" anchor="b" anchorCtr="0">
            <a:noAutofit/>
          </a:bodyPr>
          <a:lstStyle/>
          <a:p>
            <a:pPr marL="0" indent="0"/>
            <a:r>
              <a:rPr lang="en" sz="3733" dirty="0">
                <a:latin typeface="UTM Alberta Heavy" panose="02040603050506020204" pitchFamily="18" charset="0"/>
              </a:rPr>
              <a:t>1</a:t>
            </a:r>
            <a:endParaRPr sz="3733" dirty="0">
              <a:latin typeface="UTM Alberta Heavy" panose="02040603050506020204" pitchFamily="18" charset="0"/>
            </a:endParaRPr>
          </a:p>
        </p:txBody>
      </p:sp>
      <p:sp>
        <p:nvSpPr>
          <p:cNvPr id="420" name="Google Shape;420;p31"/>
          <p:cNvSpPr txBox="1">
            <a:spLocks noGrp="1"/>
          </p:cNvSpPr>
          <p:nvPr>
            <p:ph type="subTitle" idx="2"/>
          </p:nvPr>
        </p:nvSpPr>
        <p:spPr>
          <a:xfrm>
            <a:off x="451135" y="1527523"/>
            <a:ext cx="3742800" cy="1609200"/>
          </a:xfrm>
          <a:prstGeom prst="rect">
            <a:avLst/>
          </a:prstGeom>
        </p:spPr>
        <p:txBody>
          <a:bodyPr spcFirstLastPara="1" vert="horz" wrap="square" lIns="121900" tIns="121900" rIns="121900" bIns="121900" rtlCol="0" anchor="t" anchorCtr="0">
            <a:noAutofit/>
          </a:bodyPr>
          <a:lstStyle/>
          <a:p>
            <a:pPr marL="0" indent="0"/>
            <a:r>
              <a:rPr lang="pt-BR" sz="3200" dirty="0">
                <a:latin typeface="Cambria" panose="02040503050406030204" pitchFamily="18" charset="0"/>
                <a:ea typeface="Cambria" panose="02040503050406030204" pitchFamily="18" charset="0"/>
              </a:rPr>
              <a:t>Tìm biểu hiện của lối sống giản dị trong cuộc sống?</a:t>
            </a:r>
            <a:endParaRPr sz="3200" dirty="0">
              <a:latin typeface="Cambria" panose="02040503050406030204" pitchFamily="18" charset="0"/>
              <a:ea typeface="Cambria" panose="02040503050406030204" pitchFamily="18" charset="0"/>
            </a:endParaRPr>
          </a:p>
        </p:txBody>
      </p:sp>
      <p:sp>
        <p:nvSpPr>
          <p:cNvPr id="421" name="Google Shape;421;p31"/>
          <p:cNvSpPr txBox="1">
            <a:spLocks noGrp="1"/>
          </p:cNvSpPr>
          <p:nvPr>
            <p:ph type="subTitle" idx="3"/>
          </p:nvPr>
        </p:nvSpPr>
        <p:spPr>
          <a:xfrm>
            <a:off x="7022392" y="2134020"/>
            <a:ext cx="3744000" cy="597600"/>
          </a:xfrm>
          <a:prstGeom prst="rect">
            <a:avLst/>
          </a:prstGeom>
        </p:spPr>
        <p:txBody>
          <a:bodyPr spcFirstLastPara="1" vert="horz" wrap="square" lIns="121900" tIns="121900" rIns="121900" bIns="121900" rtlCol="0" anchor="b" anchorCtr="0">
            <a:noAutofit/>
          </a:bodyPr>
          <a:lstStyle/>
          <a:p>
            <a:pPr marL="0" indent="0"/>
            <a:r>
              <a:rPr lang="en" sz="3733" dirty="0">
                <a:latin typeface="UTM Alberta Heavy" panose="02040603050506020204" pitchFamily="18" charset="0"/>
              </a:rPr>
              <a:t>2</a:t>
            </a:r>
            <a:endParaRPr sz="3733" dirty="0">
              <a:latin typeface="UTM Alberta Heavy" panose="02040603050506020204" pitchFamily="18" charset="0"/>
            </a:endParaRPr>
          </a:p>
        </p:txBody>
      </p:sp>
      <p:sp>
        <p:nvSpPr>
          <p:cNvPr id="422" name="Google Shape;422;p31"/>
          <p:cNvSpPr txBox="1">
            <a:spLocks noGrp="1"/>
          </p:cNvSpPr>
          <p:nvPr>
            <p:ph type="subTitle" idx="4"/>
          </p:nvPr>
        </p:nvSpPr>
        <p:spPr>
          <a:xfrm>
            <a:off x="6924241" y="2774807"/>
            <a:ext cx="3827465" cy="1609200"/>
          </a:xfrm>
          <a:prstGeom prst="rect">
            <a:avLst/>
          </a:prstGeom>
        </p:spPr>
        <p:txBody>
          <a:bodyPr spcFirstLastPara="1" vert="horz" wrap="square" lIns="121900" tIns="121900" rIns="121900" bIns="121900" rtlCol="0" anchor="t" anchorCtr="0">
            <a:noAutofit/>
          </a:bodyPr>
          <a:lstStyle/>
          <a:p>
            <a:pPr marL="122764" indent="0" algn="just"/>
            <a:r>
              <a:rPr lang="pt-BR" sz="3200" dirty="0">
                <a:latin typeface="Cambria" panose="02040503050406030204" pitchFamily="18" charset="0"/>
                <a:ea typeface="Cambria" panose="02040503050406030204" pitchFamily="18" charset="0"/>
              </a:rPr>
              <a:t>Tìm biểu hiện trái với giản dị trong cuộc sống?</a:t>
            </a:r>
            <a:endParaRPr lang="en-US" sz="3200" dirty="0">
              <a:latin typeface="Cambria" panose="02040503050406030204" pitchFamily="18" charset="0"/>
              <a:ea typeface="Cambria" panose="02040503050406030204" pitchFamily="18" charset="0"/>
            </a:endParaRPr>
          </a:p>
        </p:txBody>
      </p:sp>
      <p:grpSp>
        <p:nvGrpSpPr>
          <p:cNvPr id="30" name="Google Shape;396;p31"/>
          <p:cNvGrpSpPr/>
          <p:nvPr/>
        </p:nvGrpSpPr>
        <p:grpSpPr>
          <a:xfrm>
            <a:off x="694481" y="4182970"/>
            <a:ext cx="4068464" cy="2319108"/>
            <a:chOff x="1540350" y="826005"/>
            <a:chExt cx="6259025" cy="3378825"/>
          </a:xfrm>
        </p:grpSpPr>
        <p:sp>
          <p:nvSpPr>
            <p:cNvPr id="31" name="Google Shape;397;p31"/>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32" name="Google Shape;398;p31"/>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40" name="Google Shape;416;p31"/>
          <p:cNvSpPr/>
          <p:nvPr/>
        </p:nvSpPr>
        <p:spPr>
          <a:xfrm rot="2006702">
            <a:off x="3034020" y="7558561"/>
            <a:ext cx="622421" cy="38734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419;p31"/>
          <p:cNvSpPr txBox="1">
            <a:spLocks/>
          </p:cNvSpPr>
          <p:nvPr/>
        </p:nvSpPr>
        <p:spPr>
          <a:xfrm>
            <a:off x="1315297" y="4611516"/>
            <a:ext cx="2968207" cy="30667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indent="0"/>
            <a:r>
              <a:rPr lang="en-US" sz="3733" dirty="0">
                <a:latin typeface="UTM Alberta Heavy" panose="02040603050506020204" pitchFamily="18" charset="0"/>
              </a:rPr>
              <a:t>3</a:t>
            </a:r>
          </a:p>
        </p:txBody>
      </p:sp>
      <p:sp>
        <p:nvSpPr>
          <p:cNvPr id="42" name="Google Shape;420;p31"/>
          <p:cNvSpPr txBox="1">
            <a:spLocks/>
          </p:cNvSpPr>
          <p:nvPr/>
        </p:nvSpPr>
        <p:spPr>
          <a:xfrm>
            <a:off x="899020" y="4687633"/>
            <a:ext cx="3532161" cy="12173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indent="0" algn="just"/>
            <a:r>
              <a:rPr lang="pt-BR" sz="3200" dirty="0">
                <a:latin typeface="Cambria" panose="02040503050406030204" pitchFamily="18" charset="0"/>
                <a:ea typeface="Cambria" panose="02040503050406030204" pitchFamily="18" charset="0"/>
              </a:rPr>
              <a:t>Sống giản dị sẽ có ý nghĩa gì đối với mỗi chúng ta? </a:t>
            </a:r>
            <a:endParaRPr lang="en-US" sz="2667" dirty="0">
              <a:latin typeface="Cambria" panose="02040503050406030204" pitchFamily="18" charset="0"/>
              <a:ea typeface="Cambria" panose="02040503050406030204" pitchFamily="18" charset="0"/>
            </a:endParaRPr>
          </a:p>
        </p:txBody>
      </p:sp>
      <p:sp>
        <p:nvSpPr>
          <p:cNvPr id="43" name="Google Shape;402;p31"/>
          <p:cNvSpPr/>
          <p:nvPr/>
        </p:nvSpPr>
        <p:spPr>
          <a:xfrm>
            <a:off x="3863884" y="3793181"/>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44" name="Google Shape;404;p31"/>
          <p:cNvGrpSpPr/>
          <p:nvPr/>
        </p:nvGrpSpPr>
        <p:grpSpPr>
          <a:xfrm>
            <a:off x="4274477" y="4045418"/>
            <a:ext cx="647840" cy="597591"/>
            <a:chOff x="712875" y="2205450"/>
            <a:chExt cx="233675" cy="215550"/>
          </a:xfrm>
        </p:grpSpPr>
        <p:sp>
          <p:nvSpPr>
            <p:cNvPr id="45" name="Google Shape;405;p31"/>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6" name="Google Shape;406;p31"/>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7" name="Google Shape;407;p31"/>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 name="Google Shape;408;p31"/>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9" name="Google Shape;409;p31"/>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0583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barn(inVertical)">
                                      <p:cBhvr>
                                        <p:cTn id="7" dur="500"/>
                                        <p:tgtEl>
                                          <p:spTgt spid="402"/>
                                        </p:tgtEl>
                                      </p:cBhvr>
                                    </p:animEffect>
                                  </p:childTnLst>
                                </p:cTn>
                              </p:par>
                              <p:par>
                                <p:cTn id="8" presetID="16" presetClass="entr" presetSubtype="21" fill="hold" nodeType="withEffect">
                                  <p:stCondLst>
                                    <p:cond delay="0"/>
                                  </p:stCondLst>
                                  <p:childTnLst>
                                    <p:set>
                                      <p:cBhvr>
                                        <p:cTn id="9" dur="1" fill="hold">
                                          <p:stCondLst>
                                            <p:cond delay="0"/>
                                          </p:stCondLst>
                                        </p:cTn>
                                        <p:tgtEl>
                                          <p:spTgt spid="404"/>
                                        </p:tgtEl>
                                        <p:attrNameLst>
                                          <p:attrName>style.visibility</p:attrName>
                                        </p:attrNameLst>
                                      </p:cBhvr>
                                      <p:to>
                                        <p:strVal val="visible"/>
                                      </p:to>
                                    </p:set>
                                    <p:animEffect transition="in" filter="barn(inVertical)">
                                      <p:cBhvr>
                                        <p:cTn id="10" dur="500"/>
                                        <p:tgtEl>
                                          <p:spTgt spid="40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9">
                                            <p:txEl>
                                              <p:pRg st="0" end="0"/>
                                            </p:txEl>
                                          </p:spTgt>
                                        </p:tgtEl>
                                        <p:attrNameLst>
                                          <p:attrName>style.visibility</p:attrName>
                                        </p:attrNameLst>
                                      </p:cBhvr>
                                      <p:to>
                                        <p:strVal val="visible"/>
                                      </p:to>
                                    </p:set>
                                    <p:animEffect transition="in" filter="barn(inVertical)">
                                      <p:cBhvr>
                                        <p:cTn id="13" dur="500"/>
                                        <p:tgtEl>
                                          <p:spTgt spid="41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0">
                                            <p:txEl>
                                              <p:pRg st="0" end="0"/>
                                            </p:txEl>
                                          </p:spTgt>
                                        </p:tgtEl>
                                        <p:attrNameLst>
                                          <p:attrName>style.visibility</p:attrName>
                                        </p:attrNameLst>
                                      </p:cBhvr>
                                      <p:to>
                                        <p:strVal val="visible"/>
                                      </p:to>
                                    </p:set>
                                    <p:animEffect transition="in" filter="barn(inVertical)">
                                      <p:cBhvr>
                                        <p:cTn id="16" dur="500"/>
                                        <p:tgtEl>
                                          <p:spTgt spid="4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99"/>
                                        </p:tgtEl>
                                        <p:attrNameLst>
                                          <p:attrName>style.visibility</p:attrName>
                                        </p:attrNameLst>
                                      </p:cBhvr>
                                      <p:to>
                                        <p:strVal val="visible"/>
                                      </p:to>
                                    </p:set>
                                    <p:animEffect transition="in" filter="circle(in)">
                                      <p:cBhvr>
                                        <p:cTn id="21" dur="2000"/>
                                        <p:tgtEl>
                                          <p:spTgt spid="39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03"/>
                                        </p:tgtEl>
                                        <p:attrNameLst>
                                          <p:attrName>style.visibility</p:attrName>
                                        </p:attrNameLst>
                                      </p:cBhvr>
                                      <p:to>
                                        <p:strVal val="visible"/>
                                      </p:to>
                                    </p:set>
                                    <p:animEffect transition="in" filter="circle(in)">
                                      <p:cBhvr>
                                        <p:cTn id="24" dur="2000"/>
                                        <p:tgtEl>
                                          <p:spTgt spid="403"/>
                                        </p:tgtEl>
                                      </p:cBhvr>
                                    </p:animEffect>
                                  </p:childTnLst>
                                </p:cTn>
                              </p:par>
                              <p:par>
                                <p:cTn id="25" presetID="6" presetClass="entr" presetSubtype="16" fill="hold" nodeType="withEffect">
                                  <p:stCondLst>
                                    <p:cond delay="0"/>
                                  </p:stCondLst>
                                  <p:childTnLst>
                                    <p:set>
                                      <p:cBhvr>
                                        <p:cTn id="26" dur="1" fill="hold">
                                          <p:stCondLst>
                                            <p:cond delay="0"/>
                                          </p:stCondLst>
                                        </p:cTn>
                                        <p:tgtEl>
                                          <p:spTgt spid="410"/>
                                        </p:tgtEl>
                                        <p:attrNameLst>
                                          <p:attrName>style.visibility</p:attrName>
                                        </p:attrNameLst>
                                      </p:cBhvr>
                                      <p:to>
                                        <p:strVal val="visible"/>
                                      </p:to>
                                    </p:set>
                                    <p:animEffect transition="in" filter="circle(in)">
                                      <p:cBhvr>
                                        <p:cTn id="27" dur="2000"/>
                                        <p:tgtEl>
                                          <p:spTgt spid="4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17"/>
                                        </p:tgtEl>
                                        <p:attrNameLst>
                                          <p:attrName>style.visibility</p:attrName>
                                        </p:attrNameLst>
                                      </p:cBhvr>
                                      <p:to>
                                        <p:strVal val="visible"/>
                                      </p:to>
                                    </p:set>
                                    <p:animEffect transition="in" filter="circle(in)">
                                      <p:cBhvr>
                                        <p:cTn id="30" dur="2000"/>
                                        <p:tgtEl>
                                          <p:spTgt spid="4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21">
                                            <p:txEl>
                                              <p:pRg st="0" end="0"/>
                                            </p:txEl>
                                          </p:spTgt>
                                        </p:tgtEl>
                                        <p:attrNameLst>
                                          <p:attrName>style.visibility</p:attrName>
                                        </p:attrNameLst>
                                      </p:cBhvr>
                                      <p:to>
                                        <p:strVal val="visible"/>
                                      </p:to>
                                    </p:set>
                                    <p:animEffect transition="in" filter="circle(in)">
                                      <p:cBhvr>
                                        <p:cTn id="33" dur="2000"/>
                                        <p:tgtEl>
                                          <p:spTgt spid="421">
                                            <p:txEl>
                                              <p:pRg st="0" end="0"/>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22">
                                            <p:txEl>
                                              <p:pRg st="0" end="0"/>
                                            </p:txEl>
                                          </p:spTgt>
                                        </p:tgtEl>
                                        <p:attrNameLst>
                                          <p:attrName>style.visibility</p:attrName>
                                        </p:attrNameLst>
                                      </p:cBhvr>
                                      <p:to>
                                        <p:strVal val="visible"/>
                                      </p:to>
                                    </p:set>
                                    <p:animEffect transition="in" filter="circle(in)">
                                      <p:cBhvr>
                                        <p:cTn id="36" dur="2000"/>
                                        <p:tgtEl>
                                          <p:spTgt spid="4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6"/>
                                        </p:tgtEl>
                                        <p:attrNameLst>
                                          <p:attrName>style.visibility</p:attrName>
                                        </p:attrNameLst>
                                      </p:cBhvr>
                                      <p:to>
                                        <p:strVal val="visible"/>
                                      </p:to>
                                    </p:set>
                                    <p:animEffect transition="in" filter="fade">
                                      <p:cBhvr>
                                        <p:cTn id="41" dur="1000"/>
                                        <p:tgtEl>
                                          <p:spTgt spid="416"/>
                                        </p:tgtEl>
                                      </p:cBhvr>
                                    </p:animEffect>
                                    <p:anim calcmode="lin" valueType="num">
                                      <p:cBhvr>
                                        <p:cTn id="42" dur="1000" fill="hold"/>
                                        <p:tgtEl>
                                          <p:spTgt spid="416"/>
                                        </p:tgtEl>
                                        <p:attrNameLst>
                                          <p:attrName>ppt_x</p:attrName>
                                        </p:attrNameLst>
                                      </p:cBhvr>
                                      <p:tavLst>
                                        <p:tav tm="0">
                                          <p:val>
                                            <p:strVal val="#ppt_x"/>
                                          </p:val>
                                        </p:tav>
                                        <p:tav tm="100000">
                                          <p:val>
                                            <p:strVal val="#ppt_x"/>
                                          </p:val>
                                        </p:tav>
                                      </p:tavLst>
                                    </p:anim>
                                    <p:anim calcmode="lin" valueType="num">
                                      <p:cBhvr>
                                        <p:cTn id="43" dur="1000" fill="hold"/>
                                        <p:tgtEl>
                                          <p:spTgt spid="4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3" grpId="0" animBg="1"/>
      <p:bldP spid="416" grpId="0" animBg="1"/>
      <p:bldP spid="417" grpId="0" animBg="1"/>
      <p:bldP spid="419" grpId="0" build="p"/>
      <p:bldP spid="420" grpId="0" build="p"/>
      <p:bldP spid="421" grpId="0" build="p"/>
      <p:bldP spid="422" grpId="0" build="p"/>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4957808" y="1063165"/>
            <a:ext cx="7460333" cy="4574996"/>
            <a:chOff x="1540350" y="826005"/>
            <a:chExt cx="6259025" cy="3378825"/>
          </a:xfrm>
        </p:grpSpPr>
        <p:sp>
          <p:nvSpPr>
            <p:cNvPr id="1021"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1022" name="Google Shape;1022;p44"/>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1023" name="Google Shape;1023;p44"/>
          <p:cNvSpPr txBox="1">
            <a:spLocks noGrp="1"/>
          </p:cNvSpPr>
          <p:nvPr>
            <p:ph type="title"/>
          </p:nvPr>
        </p:nvSpPr>
        <p:spPr>
          <a:xfrm>
            <a:off x="5361371" y="1733746"/>
            <a:ext cx="6792727" cy="3304000"/>
          </a:xfrm>
          <a:prstGeom prst="rect">
            <a:avLst/>
          </a:prstGeom>
        </p:spPr>
        <p:txBody>
          <a:bodyPr spcFirstLastPara="1" vert="horz" wrap="square" lIns="121900" tIns="121900" rIns="121900" bIns="121900" rtlCol="0" anchor="ctr" anchorCtr="0">
            <a:noAutofit/>
          </a:bodyPr>
          <a:lstStyle/>
          <a:p>
            <a:pPr algn="l"/>
            <a:r>
              <a:rPr lang="en-US" sz="3200" dirty="0">
                <a:solidFill>
                  <a:srgbClr val="669900"/>
                </a:solidFill>
                <a:latin typeface="Cambria" panose="02040503050406030204" pitchFamily="18" charset="0"/>
                <a:ea typeface="Cambria" panose="02040503050406030204" pitchFamily="18" charset="0"/>
              </a:rPr>
              <a:t>- </a:t>
            </a:r>
            <a:r>
              <a:rPr lang="vi-VN" sz="3200" dirty="0">
                <a:solidFill>
                  <a:srgbClr val="669900"/>
                </a:solidFill>
                <a:latin typeface="Cambria" panose="02040503050406030204" pitchFamily="18" charset="0"/>
                <a:ea typeface="Cambria" panose="02040503050406030204" pitchFamily="18" charset="0"/>
              </a:rPr>
              <a:t>Thân thiện, chan hòa với mọi người</a:t>
            </a:r>
            <a:br>
              <a:rPr lang="en-US" sz="3200" dirty="0">
                <a:solidFill>
                  <a:srgbClr val="669900"/>
                </a:solidFill>
                <a:latin typeface="Cambria" panose="02040503050406030204" pitchFamily="18" charset="0"/>
                <a:ea typeface="Cambria" panose="02040503050406030204" pitchFamily="18" charset="0"/>
              </a:rPr>
            </a:br>
            <a:r>
              <a:rPr lang="en-US" sz="3200" dirty="0">
                <a:solidFill>
                  <a:srgbClr val="669900"/>
                </a:solidFill>
                <a:latin typeface="Cambria" panose="02040503050406030204" pitchFamily="18" charset="0"/>
                <a:ea typeface="Cambria" panose="02040503050406030204" pitchFamily="18" charset="0"/>
              </a:rPr>
              <a:t>- </a:t>
            </a:r>
            <a:r>
              <a:rPr lang="vi-VN" sz="3200" dirty="0">
                <a:solidFill>
                  <a:srgbClr val="669900"/>
                </a:solidFill>
                <a:latin typeface="Cambria" panose="02040503050406030204" pitchFamily="18" charset="0"/>
                <a:ea typeface="Cambria" panose="02040503050406030204" pitchFamily="18" charset="0"/>
              </a:rPr>
              <a:t>Không cầu kì, xa hoa, lãng phí</a:t>
            </a:r>
            <a:br>
              <a:rPr lang="vi-VN" sz="3200" dirty="0">
                <a:solidFill>
                  <a:srgbClr val="669900"/>
                </a:solidFill>
                <a:latin typeface="Cambria" panose="02040503050406030204" pitchFamily="18" charset="0"/>
                <a:ea typeface="Cambria" panose="02040503050406030204" pitchFamily="18" charset="0"/>
              </a:rPr>
            </a:br>
            <a:r>
              <a:rPr lang="en-US" sz="3200" dirty="0">
                <a:solidFill>
                  <a:srgbClr val="669900"/>
                </a:solidFill>
                <a:latin typeface="Cambria" panose="02040503050406030204" pitchFamily="18" charset="0"/>
                <a:ea typeface="Cambria" panose="02040503050406030204" pitchFamily="18" charset="0"/>
              </a:rPr>
              <a:t>- </a:t>
            </a:r>
            <a:r>
              <a:rPr lang="vi-VN" sz="3200" dirty="0">
                <a:solidFill>
                  <a:srgbClr val="669900"/>
                </a:solidFill>
                <a:latin typeface="Cambria" panose="02040503050406030204" pitchFamily="18" charset="0"/>
                <a:ea typeface="Cambria" panose="02040503050406030204" pitchFamily="18" charset="0"/>
              </a:rPr>
              <a:t>Không chạy theo nhu cầu vật chất, hình thức bên ngoài.</a:t>
            </a:r>
            <a:br>
              <a:rPr lang="vi-VN" sz="2400" dirty="0">
                <a:solidFill>
                  <a:srgbClr val="669900"/>
                </a:solidFill>
                <a:latin typeface="Cambria" panose="02040503050406030204" pitchFamily="18" charset="0"/>
                <a:ea typeface="Cambria" panose="02040503050406030204" pitchFamily="18" charset="0"/>
              </a:rPr>
            </a:br>
            <a:br>
              <a:rPr lang="vi-VN" sz="2400" dirty="0">
                <a:solidFill>
                  <a:srgbClr val="669900"/>
                </a:solidFill>
                <a:latin typeface="Cambria" panose="02040503050406030204" pitchFamily="18" charset="0"/>
                <a:ea typeface="Cambria" panose="02040503050406030204" pitchFamily="18" charset="0"/>
              </a:rPr>
            </a:br>
            <a:endParaRPr lang="vi-VN" sz="2400" dirty="0">
              <a:latin typeface="Cambria" panose="02040503050406030204" pitchFamily="18" charset="0"/>
              <a:ea typeface="Cambria" panose="02040503050406030204" pitchFamily="18" charset="0"/>
            </a:endParaRPr>
          </a:p>
        </p:txBody>
      </p:sp>
      <p:grpSp>
        <p:nvGrpSpPr>
          <p:cNvPr id="1024" name="Google Shape;1024;p44"/>
          <p:cNvGrpSpPr/>
          <p:nvPr/>
        </p:nvGrpSpPr>
        <p:grpSpPr>
          <a:xfrm>
            <a:off x="8761316" y="4822717"/>
            <a:ext cx="1754085" cy="1491356"/>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32" name="Google Shape;1032;p44"/>
          <p:cNvGrpSpPr/>
          <p:nvPr/>
        </p:nvGrpSpPr>
        <p:grpSpPr>
          <a:xfrm>
            <a:off x="890421" y="571205"/>
            <a:ext cx="1849607" cy="154912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42" name="Google Shape;1042;p44"/>
          <p:cNvGrpSpPr/>
          <p:nvPr/>
        </p:nvGrpSpPr>
        <p:grpSpPr>
          <a:xfrm>
            <a:off x="10078609" y="4160930"/>
            <a:ext cx="871488" cy="1193781"/>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33" name="Google Shape;397;p31"/>
          <p:cNvSpPr/>
          <p:nvPr/>
        </p:nvSpPr>
        <p:spPr>
          <a:xfrm rot="21470825">
            <a:off x="35320" y="287800"/>
            <a:ext cx="3961160" cy="2349521"/>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35" name="Google Shape;402;p31"/>
          <p:cNvSpPr/>
          <p:nvPr/>
        </p:nvSpPr>
        <p:spPr>
          <a:xfrm>
            <a:off x="3239215" y="-186234"/>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36" name="Google Shape;404;p31"/>
          <p:cNvGrpSpPr/>
          <p:nvPr/>
        </p:nvGrpSpPr>
        <p:grpSpPr>
          <a:xfrm>
            <a:off x="3649808" y="66003"/>
            <a:ext cx="647840" cy="597591"/>
            <a:chOff x="712875" y="2205450"/>
            <a:chExt cx="233675" cy="215550"/>
          </a:xfrm>
        </p:grpSpPr>
        <p:sp>
          <p:nvSpPr>
            <p:cNvPr id="37" name="Google Shape;405;p31"/>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8" name="Google Shape;406;p31"/>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 name="Google Shape;407;p31"/>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 name="Google Shape;408;p31"/>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 name="Google Shape;409;p31"/>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 name="TextBox 1"/>
          <p:cNvSpPr txBox="1"/>
          <p:nvPr/>
        </p:nvSpPr>
        <p:spPr>
          <a:xfrm>
            <a:off x="4497937" y="152363"/>
            <a:ext cx="7656161" cy="666786"/>
          </a:xfrm>
          <a:prstGeom prst="rect">
            <a:avLst/>
          </a:prstGeom>
          <a:solidFill>
            <a:schemeClr val="accent6">
              <a:lumMod val="20000"/>
              <a:lumOff val="80000"/>
            </a:schemeClr>
          </a:solidFill>
          <a:ln>
            <a:solidFill>
              <a:schemeClr val="accent2">
                <a:lumMod val="20000"/>
                <a:lumOff val="80000"/>
              </a:schemeClr>
            </a:solidFill>
          </a:ln>
        </p:spPr>
        <p:txBody>
          <a:bodyPr wrap="square" rtlCol="0">
            <a:spAutoFit/>
          </a:bodyPr>
          <a:lstStyle/>
          <a:p>
            <a:r>
              <a:rPr lang="en-US" sz="3733" dirty="0">
                <a:latin typeface="Times New Roman" panose="02020603050405020304" pitchFamily="18" charset="0"/>
                <a:cs typeface="Times New Roman" panose="02020603050405020304" pitchFamily="18" charset="0"/>
              </a:rPr>
              <a:t>2. BIỂU HIỆN CỦA SỐNG GIẢN DỊ</a:t>
            </a:r>
          </a:p>
        </p:txBody>
      </p:sp>
      <p:sp>
        <p:nvSpPr>
          <p:cNvPr id="3" name="Rectangle 2"/>
          <p:cNvSpPr/>
          <p:nvPr/>
        </p:nvSpPr>
        <p:spPr>
          <a:xfrm>
            <a:off x="5308" y="3329609"/>
            <a:ext cx="4913019" cy="748795"/>
          </a:xfrm>
          <a:prstGeom prst="rect">
            <a:avLst/>
          </a:prstGeom>
        </p:spPr>
        <p:txBody>
          <a:bodyPr wrap="square">
            <a:spAutoFit/>
          </a:bodyPr>
          <a:lstStyle/>
          <a:p>
            <a:pPr algn="just"/>
            <a:r>
              <a:rPr lang="vi-VN" sz="2133" dirty="0">
                <a:latin typeface="Cambria" panose="02040503050406030204" pitchFamily="18" charset="0"/>
                <a:ea typeface="Cambria" panose="02040503050406030204" pitchFamily="18" charset="0"/>
              </a:rPr>
              <a:t>Ví dụ: Chủ động làm quen với mọi người và luôn nói chuyện cởi mở, vui vẻ.</a:t>
            </a:r>
            <a:endParaRPr lang="en-US" sz="2133" dirty="0"/>
          </a:p>
        </p:txBody>
      </p:sp>
      <p:sp>
        <p:nvSpPr>
          <p:cNvPr id="4" name="Rectangle 3"/>
          <p:cNvSpPr/>
          <p:nvPr/>
        </p:nvSpPr>
        <p:spPr>
          <a:xfrm>
            <a:off x="33216" y="4126677"/>
            <a:ext cx="5036872" cy="1077026"/>
          </a:xfrm>
          <a:prstGeom prst="rect">
            <a:avLst/>
          </a:prstGeom>
        </p:spPr>
        <p:txBody>
          <a:bodyPr wrap="square">
            <a:spAutoFit/>
          </a:bodyPr>
          <a:lstStyle/>
          <a:p>
            <a:pPr algn="just"/>
            <a:r>
              <a:rPr lang="vi-VN" sz="2133" dirty="0">
                <a:latin typeface="Cambria" panose="02040503050406030204" pitchFamily="18" charset="0"/>
                <a:ea typeface="Cambria" panose="02040503050406030204" pitchFamily="18" charset="0"/>
              </a:rPr>
              <a:t>Ví dụ: Đi ăn buffet em chỉ lấy đủ phần mình ăn, không lấy phung phí thức ăn</a:t>
            </a:r>
            <a:br>
              <a:rPr lang="vi-VN" sz="2133" dirty="0">
                <a:latin typeface="Cambria" panose="02040503050406030204" pitchFamily="18" charset="0"/>
                <a:ea typeface="Cambria" panose="02040503050406030204" pitchFamily="18" charset="0"/>
              </a:rPr>
            </a:br>
            <a:endParaRPr lang="en-US" sz="2133" dirty="0"/>
          </a:p>
        </p:txBody>
      </p:sp>
      <p:sp>
        <p:nvSpPr>
          <p:cNvPr id="5" name="Rectangle 4"/>
          <p:cNvSpPr/>
          <p:nvPr/>
        </p:nvSpPr>
        <p:spPr>
          <a:xfrm>
            <a:off x="11029" y="4868120"/>
            <a:ext cx="4923763" cy="1077026"/>
          </a:xfrm>
          <a:prstGeom prst="rect">
            <a:avLst/>
          </a:prstGeom>
        </p:spPr>
        <p:txBody>
          <a:bodyPr wrap="square">
            <a:spAutoFit/>
          </a:bodyPr>
          <a:lstStyle/>
          <a:p>
            <a:pPr algn="just"/>
            <a:r>
              <a:rPr lang="vi-VN" sz="2133" dirty="0">
                <a:latin typeface="Cambria" panose="02040503050406030204" pitchFamily="18" charset="0"/>
                <a:ea typeface="Cambria" panose="02040503050406030204" pitchFamily="18" charset="0"/>
              </a:rPr>
              <a:t>Ví dụ: Dịp hè về quê, em cùng các bạn nhỏ ở quê đi mò cua, bắt ốc ngoài đồng</a:t>
            </a:r>
            <a:br>
              <a:rPr lang="vi-VN" sz="2133" dirty="0">
                <a:latin typeface="Cambria" panose="02040503050406030204" pitchFamily="18" charset="0"/>
                <a:ea typeface="Cambria" panose="02040503050406030204" pitchFamily="18" charset="0"/>
              </a:rPr>
            </a:br>
            <a:endParaRPr lang="en-US" sz="2133" dirty="0"/>
          </a:p>
        </p:txBody>
      </p:sp>
      <p:sp>
        <p:nvSpPr>
          <p:cNvPr id="6" name="Rectangle 5"/>
          <p:cNvSpPr/>
          <p:nvPr/>
        </p:nvSpPr>
        <p:spPr>
          <a:xfrm>
            <a:off x="8393" y="5680205"/>
            <a:ext cx="5418041" cy="748795"/>
          </a:xfrm>
          <a:prstGeom prst="rect">
            <a:avLst/>
          </a:prstGeom>
        </p:spPr>
        <p:txBody>
          <a:bodyPr wrap="square">
            <a:spAutoFit/>
          </a:bodyPr>
          <a:lstStyle/>
          <a:p>
            <a:pPr algn="just"/>
            <a:r>
              <a:rPr lang="vi-VN" sz="2133" dirty="0">
                <a:latin typeface="Cambria" panose="02040503050406030204" pitchFamily="18" charset="0"/>
                <a:ea typeface="Cambria" panose="02040503050406030204" pitchFamily="18" charset="0"/>
              </a:rPr>
              <a:t>Ví dụ: Quyên góp, ủng hộ các bạn nhỏ ở vùng lũ lụt khi trường, lớp phát động</a:t>
            </a:r>
            <a:endParaRPr lang="en-US" sz="2133" dirty="0"/>
          </a:p>
        </p:txBody>
      </p:sp>
    </p:spTree>
    <p:extLst>
      <p:ext uri="{BB962C8B-B14F-4D97-AF65-F5344CB8AC3E}">
        <p14:creationId xmlns:p14="http://schemas.microsoft.com/office/powerpoint/2010/main" val="365426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23"/>
                                        </p:tgtEl>
                                        <p:attrNameLst>
                                          <p:attrName>style.visibility</p:attrName>
                                        </p:attrNameLst>
                                      </p:cBhvr>
                                      <p:to>
                                        <p:strVal val="visible"/>
                                      </p:to>
                                    </p:set>
                                    <p:animEffect transition="in" filter="wipe(down)">
                                      <p:cBhvr>
                                        <p:cTn id="22" dur="500"/>
                                        <p:tgtEl>
                                          <p:spTgt spid="1023"/>
                                        </p:tgtEl>
                                      </p:cBhvr>
                                    </p:animEffect>
                                  </p:childTnLst>
                                </p:cTn>
                              </p:par>
                              <p:par>
                                <p:cTn id="23" presetID="24" presetClass="emph" presetSubtype="0" fill="hold" grpId="1" nodeType="withEffect">
                                  <p:stCondLst>
                                    <p:cond delay="0"/>
                                  </p:stCondLst>
                                  <p:childTnLst>
                                    <p:animClr clrSpc="hsl" dir="cw">
                                      <p:cBhvr override="childStyle">
                                        <p:cTn id="24" dur="500" fill="hold"/>
                                        <p:tgtEl>
                                          <p:spTgt spid="1023"/>
                                        </p:tgtEl>
                                        <p:attrNameLst>
                                          <p:attrName>style.color</p:attrName>
                                        </p:attrNameLst>
                                      </p:cBhvr>
                                      <p:by>
                                        <p:hsl h="0" s="-12549" l="-25098"/>
                                      </p:by>
                                    </p:animClr>
                                    <p:animClr clrSpc="hsl" dir="cw">
                                      <p:cBhvr>
                                        <p:cTn id="25" dur="500" fill="hold"/>
                                        <p:tgtEl>
                                          <p:spTgt spid="1023"/>
                                        </p:tgtEl>
                                        <p:attrNameLst>
                                          <p:attrName>fillcolor</p:attrName>
                                        </p:attrNameLst>
                                      </p:cBhvr>
                                      <p:by>
                                        <p:hsl h="0" s="-12549" l="-25098"/>
                                      </p:by>
                                    </p:animClr>
                                    <p:animClr clrSpc="hsl" dir="cw">
                                      <p:cBhvr>
                                        <p:cTn id="26" dur="500" fill="hold"/>
                                        <p:tgtEl>
                                          <p:spTgt spid="1023"/>
                                        </p:tgtEl>
                                        <p:attrNameLst>
                                          <p:attrName>stroke.color</p:attrName>
                                        </p:attrNameLst>
                                      </p:cBhvr>
                                      <p:by>
                                        <p:hsl h="0" s="-12549" l="-25098"/>
                                      </p:by>
                                    </p:animClr>
                                    <p:set>
                                      <p:cBhvr>
                                        <p:cTn id="27" dur="500" fill="hold"/>
                                        <p:tgtEl>
                                          <p:spTgt spid="1023"/>
                                        </p:tgtEl>
                                        <p:attrNameLst>
                                          <p:attrName>fill.type</p:attrName>
                                        </p:attrNameLst>
                                      </p:cBhvr>
                                      <p:to>
                                        <p:strVal val="solid"/>
                                      </p:to>
                                    </p:set>
                                  </p:childTnLst>
                                </p:cTn>
                              </p:par>
                              <p:par>
                                <p:cTn id="28" presetID="7" presetClass="emph" presetSubtype="2" fill="hold" nodeType="withEffect">
                                  <p:stCondLst>
                                    <p:cond delay="0"/>
                                  </p:stCondLst>
                                  <p:childTnLst>
                                    <p:animClr clrSpc="rgb" dir="cw">
                                      <p:cBhvr>
                                        <p:cTn id="29" dur="2000" fill="hold"/>
                                        <p:tgtEl>
                                          <p:spTgt spid="1023"/>
                                        </p:tgtEl>
                                        <p:attrNameLst>
                                          <p:attrName>stroke.color</p:attrName>
                                        </p:attrNameLst>
                                      </p:cBhvr>
                                      <p:to>
                                        <a:schemeClr val="accent2"/>
                                      </p:to>
                                    </p:animClr>
                                    <p:set>
                                      <p:cBhvr>
                                        <p:cTn id="30" dur="2000" fill="hold"/>
                                        <p:tgtEl>
                                          <p:spTgt spid="102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3" grpId="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2"/>
          <p:cNvSpPr/>
          <p:nvPr/>
        </p:nvSpPr>
        <p:spPr>
          <a:xfrm>
            <a:off x="5613099" y="877726"/>
            <a:ext cx="1264575" cy="126457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a:endParaRPr sz="2400"/>
          </a:p>
        </p:txBody>
      </p:sp>
      <p:sp>
        <p:nvSpPr>
          <p:cNvPr id="428" name="Google Shape;428;p32"/>
          <p:cNvSpPr/>
          <p:nvPr/>
        </p:nvSpPr>
        <p:spPr>
          <a:xfrm>
            <a:off x="5613099" y="2872943"/>
            <a:ext cx="1264575" cy="126457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a:endParaRPr sz="2400"/>
          </a:p>
        </p:txBody>
      </p:sp>
      <p:sp>
        <p:nvSpPr>
          <p:cNvPr id="429" name="Google Shape;429;p32"/>
          <p:cNvSpPr/>
          <p:nvPr/>
        </p:nvSpPr>
        <p:spPr>
          <a:xfrm>
            <a:off x="5613099" y="4868143"/>
            <a:ext cx="1264575" cy="126457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a:endParaRPr sz="2400"/>
          </a:p>
        </p:txBody>
      </p:sp>
      <p:grpSp>
        <p:nvGrpSpPr>
          <p:cNvPr id="430" name="Google Shape;430;p32"/>
          <p:cNvGrpSpPr/>
          <p:nvPr/>
        </p:nvGrpSpPr>
        <p:grpSpPr>
          <a:xfrm>
            <a:off x="9448523" y="5892426"/>
            <a:ext cx="2661987" cy="878129"/>
            <a:chOff x="6999675" y="4238205"/>
            <a:chExt cx="1996490" cy="658597"/>
          </a:xfrm>
        </p:grpSpPr>
        <p:grpSp>
          <p:nvGrpSpPr>
            <p:cNvPr id="431" name="Google Shape;431;p32"/>
            <p:cNvGrpSpPr/>
            <p:nvPr/>
          </p:nvGrpSpPr>
          <p:grpSpPr>
            <a:xfrm>
              <a:off x="8525769" y="4238205"/>
              <a:ext cx="470396" cy="644389"/>
              <a:chOff x="1731150" y="1748550"/>
              <a:chExt cx="228625" cy="313175"/>
            </a:xfrm>
          </p:grpSpPr>
          <p:sp>
            <p:nvSpPr>
              <p:cNvPr id="432" name="Google Shape;432;p32"/>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433" name="Google Shape;433;p32"/>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434" name="Google Shape;434;p32"/>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435" name="Google Shape;435;p32"/>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6" name="Google Shape;436;p32"/>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7" name="Google Shape;437;p32"/>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8" name="Google Shape;438;p32"/>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39" name="Google Shape;439;p32"/>
            <p:cNvSpPr/>
            <p:nvPr/>
          </p:nvSpPr>
          <p:spPr>
            <a:xfrm>
              <a:off x="6999675" y="4779150"/>
              <a:ext cx="1551855" cy="117652"/>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sp>
        <p:nvSpPr>
          <p:cNvPr id="443" name="Google Shape;443;p32"/>
          <p:cNvSpPr txBox="1">
            <a:spLocks noGrp="1"/>
          </p:cNvSpPr>
          <p:nvPr>
            <p:ph type="subTitle" idx="3"/>
          </p:nvPr>
        </p:nvSpPr>
        <p:spPr>
          <a:xfrm>
            <a:off x="7010108" y="259886"/>
            <a:ext cx="4892533" cy="1475183"/>
          </a:xfrm>
          <a:prstGeom prst="rect">
            <a:avLst/>
          </a:prstGeom>
        </p:spPr>
        <p:txBody>
          <a:bodyPr spcFirstLastPara="1" vert="horz" wrap="square" lIns="121900" tIns="121900" rIns="121900" bIns="121900" rtlCol="0" anchor="t" anchorCtr="0">
            <a:noAutofit/>
          </a:bodyPr>
          <a:lstStyle/>
          <a:p>
            <a:pPr marL="0" indent="0" algn="just">
              <a:lnSpc>
                <a:spcPct val="115000"/>
              </a:lnSpc>
            </a:pPr>
            <a:r>
              <a:rPr lang="en-US" sz="2667" dirty="0" err="1">
                <a:latin typeface="Cambria" panose="02040503050406030204" pitchFamily="18" charset="0"/>
                <a:ea typeface="Cambria" panose="02040503050406030204" pitchFamily="18" charset="0"/>
              </a:rPr>
              <a:t>Sống</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xa</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hoa</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lãng</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phí</a:t>
            </a:r>
            <a:r>
              <a:rPr lang="en-US" sz="2667" dirty="0">
                <a:latin typeface="Cambria" panose="02040503050406030204" pitchFamily="18" charset="0"/>
                <a:ea typeface="Cambria" panose="02040503050406030204" pitchFamily="18" charset="0"/>
              </a:rPr>
              <a:t> </a:t>
            </a:r>
            <a:r>
              <a:rPr lang="vi-VN" sz="2667" dirty="0">
                <a:latin typeface="Cambria" panose="02040503050406030204" pitchFamily="18" charset="0"/>
                <a:ea typeface="Cambria" panose="02040503050406030204" pitchFamily="18" charset="0"/>
                <a:cs typeface="Times New Roman" panose="02020603050405020304" pitchFamily="18" charset="0"/>
              </a:rPr>
              <a:t>phô trương về hình thức, học đòi trong ăn mặc, cầu kì trong cử chỉ sinh hoạt, gia</a:t>
            </a:r>
            <a:r>
              <a:rPr lang="en-US" sz="2667" dirty="0">
                <a:latin typeface="Cambria" panose="02040503050406030204" pitchFamily="18" charset="0"/>
                <a:ea typeface="Cambria" panose="02040503050406030204" pitchFamily="18" charset="0"/>
                <a:cs typeface="Times New Roman" panose="02020603050405020304" pitchFamily="18" charset="0"/>
              </a:rPr>
              <a:t>o</a:t>
            </a:r>
            <a:r>
              <a:rPr lang="vi-VN" sz="2667" dirty="0">
                <a:latin typeface="Cambria" panose="02040503050406030204" pitchFamily="18" charset="0"/>
                <a:ea typeface="Cambria" panose="02040503050406030204" pitchFamily="18" charset="0"/>
                <a:cs typeface="Times New Roman" panose="02020603050405020304" pitchFamily="18" charset="0"/>
              </a:rPr>
              <a:t> tiếp.</a:t>
            </a:r>
            <a:endParaRPr lang="en-US" sz="2667" dirty="0">
              <a:latin typeface="Cambria" panose="02040503050406030204" pitchFamily="18" charset="0"/>
              <a:ea typeface="Cambria" panose="02040503050406030204" pitchFamily="18" charset="0"/>
              <a:cs typeface="Times New Roman" panose="02020603050405020304" pitchFamily="18" charset="0"/>
            </a:endParaRPr>
          </a:p>
        </p:txBody>
      </p:sp>
      <p:sp>
        <p:nvSpPr>
          <p:cNvPr id="446" name="Google Shape;446;p32"/>
          <p:cNvSpPr txBox="1">
            <a:spLocks noGrp="1"/>
          </p:cNvSpPr>
          <p:nvPr>
            <p:ph type="subTitle" idx="6"/>
          </p:nvPr>
        </p:nvSpPr>
        <p:spPr>
          <a:xfrm>
            <a:off x="6953597" y="2556602"/>
            <a:ext cx="4989851" cy="1019175"/>
          </a:xfrm>
          <a:prstGeom prst="rect">
            <a:avLst/>
          </a:prstGeom>
        </p:spPr>
        <p:txBody>
          <a:bodyPr spcFirstLastPara="1" vert="horz" wrap="square" lIns="121900" tIns="121900" rIns="121900" bIns="121900" rtlCol="0" anchor="t" anchorCtr="0">
            <a:noAutofit/>
          </a:bodyPr>
          <a:lstStyle/>
          <a:p>
            <a:pPr marL="0" indent="0" algn="just">
              <a:lnSpc>
                <a:spcPct val="115000"/>
              </a:lnSpc>
            </a:pPr>
            <a:r>
              <a:rPr lang="en-US" sz="2667" dirty="0" err="1">
                <a:latin typeface="Cambria" panose="02040503050406030204" pitchFamily="18" charset="0"/>
                <a:ea typeface="Cambria" panose="02040503050406030204" pitchFamily="18" charset="0"/>
                <a:cs typeface="Times New Roman" panose="02020603050405020304" pitchFamily="18" charset="0"/>
              </a:rPr>
              <a:t>Sống</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giản</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dị</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vi-VN" sz="2667" dirty="0">
                <a:latin typeface="Cambria" panose="02040503050406030204" pitchFamily="18" charset="0"/>
                <a:ea typeface="Cambria" panose="02040503050406030204" pitchFamily="18" charset="0"/>
                <a:cs typeface="Times New Roman" panose="02020603050405020304" pitchFamily="18" charset="0"/>
              </a:rPr>
              <a:t>không có nghĩa là qua loa, đại khái, cẩu thả, tùy tiện trong nếp sống, nếp nghĩ, nói năng cụt ngủn, trống không.</a:t>
            </a:r>
            <a:endParaRPr lang="en-US" sz="2667" dirty="0">
              <a:latin typeface="Cambria" panose="02040503050406030204" pitchFamily="18" charset="0"/>
              <a:ea typeface="Cambria" panose="02040503050406030204" pitchFamily="18" charset="0"/>
              <a:cs typeface="Times New Roman" panose="02020603050405020304" pitchFamily="18" charset="0"/>
            </a:endParaRPr>
          </a:p>
        </p:txBody>
      </p:sp>
      <p:sp>
        <p:nvSpPr>
          <p:cNvPr id="449" name="Google Shape;449;p32"/>
          <p:cNvSpPr txBox="1">
            <a:spLocks noGrp="1"/>
          </p:cNvSpPr>
          <p:nvPr>
            <p:ph type="subTitle" idx="9"/>
          </p:nvPr>
        </p:nvSpPr>
        <p:spPr>
          <a:xfrm>
            <a:off x="6819918" y="4737793"/>
            <a:ext cx="5025965" cy="950800"/>
          </a:xfrm>
          <a:prstGeom prst="rect">
            <a:avLst/>
          </a:prstGeom>
        </p:spPr>
        <p:txBody>
          <a:bodyPr spcFirstLastPara="1" vert="horz" wrap="square" lIns="121900" tIns="121900" rIns="121900" bIns="121900" rtlCol="0" anchor="t" anchorCtr="0">
            <a:noAutofit/>
          </a:bodyPr>
          <a:lstStyle/>
          <a:p>
            <a:pPr marL="0" indent="0" algn="just">
              <a:lnSpc>
                <a:spcPct val="115000"/>
              </a:lnSpc>
            </a:pPr>
            <a:r>
              <a:rPr lang="vi-VN" sz="2667" dirty="0">
                <a:latin typeface="Cambria" panose="02040503050406030204" pitchFamily="18" charset="0"/>
                <a:ea typeface="Cambria" panose="02040503050406030204" pitchFamily="18" charset="0"/>
                <a:cs typeface="Times New Roman" panose="02020603050405020304" pitchFamily="18" charset="0"/>
              </a:rPr>
              <a:t>Lối sống giản dị phải phù hợp với </a:t>
            </a:r>
            <a:r>
              <a:rPr lang="en-US" sz="2667" dirty="0" err="1">
                <a:latin typeface="Cambria" panose="02040503050406030204" pitchFamily="18" charset="0"/>
                <a:ea typeface="Cambria" panose="02040503050406030204" pitchFamily="18" charset="0"/>
                <a:cs typeface="Times New Roman" panose="02020603050405020304" pitchFamily="18" charset="0"/>
              </a:rPr>
              <a:t>lứa</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tuổi</a:t>
            </a:r>
            <a:r>
              <a:rPr lang="vi-VN" sz="2667" dirty="0">
                <a:latin typeface="Cambria" panose="02040503050406030204" pitchFamily="18" charset="0"/>
                <a:ea typeface="Cambria" panose="02040503050406030204" pitchFamily="18" charset="0"/>
                <a:cs typeface="Times New Roman" panose="02020603050405020304" pitchFamily="18" charset="0"/>
              </a:rPr>
              <a:t>, điều kiện </a:t>
            </a:r>
            <a:r>
              <a:rPr lang="en-US" sz="2667" dirty="0" err="1">
                <a:latin typeface="Cambria" panose="02040503050406030204" pitchFamily="18" charset="0"/>
                <a:ea typeface="Cambria" panose="02040503050406030204" pitchFamily="18" charset="0"/>
                <a:cs typeface="Times New Roman" panose="02020603050405020304" pitchFamily="18" charset="0"/>
              </a:rPr>
              <a:t>gia</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đình</a:t>
            </a:r>
            <a:r>
              <a:rPr lang="vi-VN"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bản</a:t>
            </a:r>
            <a:r>
              <a:rPr lang="en-US" sz="2667" dirty="0">
                <a:latin typeface="Cambria" panose="02040503050406030204" pitchFamily="18" charset="0"/>
                <a:ea typeface="Cambria" panose="02040503050406030204" pitchFamily="18" charset="0"/>
                <a:cs typeface="Times New Roman" panose="02020603050405020304" pitchFamily="18" charset="0"/>
              </a:rPr>
              <a:t> </a:t>
            </a:r>
            <a:r>
              <a:rPr lang="en-US" sz="2667" dirty="0" err="1">
                <a:latin typeface="Cambria" panose="02040503050406030204" pitchFamily="18" charset="0"/>
                <a:ea typeface="Cambria" panose="02040503050406030204" pitchFamily="18" charset="0"/>
                <a:cs typeface="Times New Roman" panose="02020603050405020304" pitchFamily="18" charset="0"/>
              </a:rPr>
              <a:t>thân</a:t>
            </a:r>
            <a:r>
              <a:rPr lang="vi-VN" sz="2667" dirty="0">
                <a:latin typeface="Cambria" panose="02040503050406030204" pitchFamily="18" charset="0"/>
                <a:ea typeface="Cambria" panose="02040503050406030204" pitchFamily="18" charset="0"/>
                <a:cs typeface="Times New Roman" panose="02020603050405020304" pitchFamily="18" charset="0"/>
              </a:rPr>
              <a:t> và môi trường xã hội xung quanh.</a:t>
            </a:r>
            <a:endParaRPr lang="en-US" sz="2667"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451" name="Google Shape;451;p32"/>
          <p:cNvGrpSpPr/>
          <p:nvPr/>
        </p:nvGrpSpPr>
        <p:grpSpPr>
          <a:xfrm>
            <a:off x="2768607" y="3618091"/>
            <a:ext cx="1595132" cy="1342343"/>
            <a:chOff x="6075750" y="3009125"/>
            <a:chExt cx="550400" cy="463175"/>
          </a:xfrm>
        </p:grpSpPr>
        <p:sp>
          <p:nvSpPr>
            <p:cNvPr id="452" name="Google Shape;452;p32"/>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53" name="Google Shape;453;p32"/>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54" name="Google Shape;454;p32"/>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55" name="Google Shape;455;p32"/>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56" name="Google Shape;456;p32"/>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57" name="Google Shape;457;p32"/>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58" name="Google Shape;458;p32"/>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59" name="Google Shape;459;p32"/>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60" name="Google Shape;460;p32"/>
          <p:cNvSpPr/>
          <p:nvPr/>
        </p:nvSpPr>
        <p:spPr>
          <a:xfrm rot="2006702">
            <a:off x="644235" y="5515556"/>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403;p31"/>
          <p:cNvSpPr/>
          <p:nvPr/>
        </p:nvSpPr>
        <p:spPr>
          <a:xfrm>
            <a:off x="4034604" y="1694376"/>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41" name="Google Shape;410;p31"/>
          <p:cNvGrpSpPr/>
          <p:nvPr/>
        </p:nvGrpSpPr>
        <p:grpSpPr>
          <a:xfrm>
            <a:off x="4288860" y="1973808"/>
            <a:ext cx="647840" cy="597521"/>
            <a:chOff x="751275" y="1814050"/>
            <a:chExt cx="233675" cy="215525"/>
          </a:xfrm>
        </p:grpSpPr>
        <p:sp>
          <p:nvSpPr>
            <p:cNvPr id="42" name="Google Shape;411;p31"/>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 name="Google Shape;412;p31"/>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4" name="Google Shape;413;p31"/>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5" name="Google Shape;414;p31"/>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 name="Google Shape;415;p31"/>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7" name="Google Shape;417;p31"/>
          <p:cNvSpPr/>
          <p:nvPr/>
        </p:nvSpPr>
        <p:spPr>
          <a:xfrm>
            <a:off x="4693466" y="4135150"/>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63" name="Google Shape;651;p36"/>
          <p:cNvGrpSpPr/>
          <p:nvPr/>
        </p:nvGrpSpPr>
        <p:grpSpPr>
          <a:xfrm>
            <a:off x="5933767" y="1247468"/>
            <a:ext cx="623133" cy="537683"/>
            <a:chOff x="1731150" y="1748550"/>
            <a:chExt cx="228625" cy="313175"/>
          </a:xfrm>
        </p:grpSpPr>
        <p:sp>
          <p:nvSpPr>
            <p:cNvPr id="64"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5"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6"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7"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9"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0"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74" name="Google Shape;651;p36"/>
          <p:cNvGrpSpPr/>
          <p:nvPr/>
        </p:nvGrpSpPr>
        <p:grpSpPr>
          <a:xfrm>
            <a:off x="5933767" y="3306935"/>
            <a:ext cx="623133" cy="537683"/>
            <a:chOff x="1731150" y="1748550"/>
            <a:chExt cx="228625" cy="313175"/>
          </a:xfrm>
        </p:grpSpPr>
        <p:sp>
          <p:nvSpPr>
            <p:cNvPr id="75"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76"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77"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78"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9"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0"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1"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2" name="Google Shape;651;p36"/>
          <p:cNvGrpSpPr/>
          <p:nvPr/>
        </p:nvGrpSpPr>
        <p:grpSpPr>
          <a:xfrm>
            <a:off x="5980496" y="5150911"/>
            <a:ext cx="623133" cy="537683"/>
            <a:chOff x="1731150" y="1748550"/>
            <a:chExt cx="228625" cy="313175"/>
          </a:xfrm>
        </p:grpSpPr>
        <p:sp>
          <p:nvSpPr>
            <p:cNvPr id="83"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84"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85"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86"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8"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0" name="TextBox 89"/>
          <p:cNvSpPr txBox="1"/>
          <p:nvPr/>
        </p:nvSpPr>
        <p:spPr>
          <a:xfrm>
            <a:off x="177569" y="156342"/>
            <a:ext cx="4759131" cy="1241237"/>
          </a:xfrm>
          <a:prstGeom prst="rect">
            <a:avLst/>
          </a:prstGeom>
          <a:solidFill>
            <a:srgbClr val="006666"/>
          </a:solidFill>
          <a:ln>
            <a:solidFill>
              <a:schemeClr val="tx1"/>
            </a:solidFill>
          </a:ln>
        </p:spPr>
        <p:txBody>
          <a:bodyPr wrap="square" rtlCol="0">
            <a:spAutoFit/>
          </a:bodyPr>
          <a:lstStyle/>
          <a:p>
            <a:pPr algn="ctr"/>
            <a:r>
              <a:rPr lang="en-US" sz="3733" dirty="0">
                <a:solidFill>
                  <a:schemeClr val="bg1"/>
                </a:solidFill>
                <a:latin typeface="Times New Roman" panose="02020603050405020304" pitchFamily="18" charset="0"/>
                <a:cs typeface="Times New Roman" panose="02020603050405020304" pitchFamily="18" charset="0"/>
              </a:rPr>
              <a:t>BIỂU HIỆN TRÁI VỚI SỐNG GIẢN DỊ</a:t>
            </a:r>
          </a:p>
        </p:txBody>
      </p:sp>
    </p:spTree>
    <p:extLst>
      <p:ext uri="{BB962C8B-B14F-4D97-AF65-F5344CB8AC3E}">
        <p14:creationId xmlns:p14="http://schemas.microsoft.com/office/powerpoint/2010/main" val="132020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53" presetClass="exit" presetSubtype="32" fill="hold" grpId="1" nodeType="withEffect">
                                  <p:stCondLst>
                                    <p:cond delay="0"/>
                                  </p:stCondLst>
                                  <p:childTnLst>
                                    <p:anim calcmode="lin" valueType="num">
                                      <p:cBhvr>
                                        <p:cTn id="10" dur="500"/>
                                        <p:tgtEl>
                                          <p:spTgt spid="40"/>
                                        </p:tgtEl>
                                        <p:attrNameLst>
                                          <p:attrName>ppt_w</p:attrName>
                                        </p:attrNameLst>
                                      </p:cBhvr>
                                      <p:tavLst>
                                        <p:tav tm="0">
                                          <p:val>
                                            <p:strVal val="ppt_w"/>
                                          </p:val>
                                        </p:tav>
                                        <p:tav tm="100000">
                                          <p:val>
                                            <p:fltVal val="0"/>
                                          </p:val>
                                        </p:tav>
                                      </p:tavLst>
                                    </p:anim>
                                    <p:anim calcmode="lin" valueType="num">
                                      <p:cBhvr>
                                        <p:cTn id="11" dur="500"/>
                                        <p:tgtEl>
                                          <p:spTgt spid="40"/>
                                        </p:tgtEl>
                                        <p:attrNameLst>
                                          <p:attrName>ppt_h</p:attrName>
                                        </p:attrNameLst>
                                      </p:cBhvr>
                                      <p:tavLst>
                                        <p:tav tm="0">
                                          <p:val>
                                            <p:strVal val="ppt_h"/>
                                          </p:val>
                                        </p:tav>
                                        <p:tav tm="100000">
                                          <p:val>
                                            <p:fltVal val="0"/>
                                          </p:val>
                                        </p:tav>
                                      </p:tavLst>
                                    </p:anim>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barn(inVertical)">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3">
                                            <p:txEl>
                                              <p:pRg st="0" end="0"/>
                                            </p:txEl>
                                          </p:spTgt>
                                        </p:tgtEl>
                                        <p:attrNameLst>
                                          <p:attrName>style.visibility</p:attrName>
                                        </p:attrNameLst>
                                      </p:cBhvr>
                                      <p:to>
                                        <p:strVal val="visible"/>
                                      </p:to>
                                    </p:set>
                                    <p:animEffect transition="in" filter="wipe(down)">
                                      <p:cBhvr>
                                        <p:cTn id="23" dur="500"/>
                                        <p:tgtEl>
                                          <p:spTgt spid="44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46">
                                            <p:txEl>
                                              <p:pRg st="0" end="0"/>
                                            </p:txEl>
                                          </p:spTgt>
                                        </p:tgtEl>
                                        <p:attrNameLst>
                                          <p:attrName>style.visibility</p:attrName>
                                        </p:attrNameLst>
                                      </p:cBhvr>
                                      <p:to>
                                        <p:strVal val="visible"/>
                                      </p:to>
                                    </p:set>
                                    <p:animEffect transition="in" filter="fade">
                                      <p:cBhvr>
                                        <p:cTn id="28" dur="1000"/>
                                        <p:tgtEl>
                                          <p:spTgt spid="446">
                                            <p:txEl>
                                              <p:pRg st="0" end="0"/>
                                            </p:txEl>
                                          </p:spTgt>
                                        </p:tgtEl>
                                      </p:cBhvr>
                                    </p:animEffect>
                                    <p:anim calcmode="lin" valueType="num">
                                      <p:cBhvr>
                                        <p:cTn id="29" dur="1000" fill="hold"/>
                                        <p:tgtEl>
                                          <p:spTgt spid="44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9">
                                            <p:txEl>
                                              <p:pRg st="0" end="0"/>
                                            </p:txEl>
                                          </p:spTgt>
                                        </p:tgtEl>
                                        <p:attrNameLst>
                                          <p:attrName>style.visibility</p:attrName>
                                        </p:attrNameLst>
                                      </p:cBhvr>
                                      <p:to>
                                        <p:strVal val="visible"/>
                                      </p:to>
                                    </p:set>
                                    <p:animEffect transition="in" filter="fade">
                                      <p:cBhvr>
                                        <p:cTn id="35" dur="1000"/>
                                        <p:tgtEl>
                                          <p:spTgt spid="449">
                                            <p:txEl>
                                              <p:pRg st="0" end="0"/>
                                            </p:txEl>
                                          </p:spTgt>
                                        </p:tgtEl>
                                      </p:cBhvr>
                                    </p:animEffect>
                                    <p:anim calcmode="lin" valueType="num">
                                      <p:cBhvr>
                                        <p:cTn id="36" dur="1000" fill="hold"/>
                                        <p:tgtEl>
                                          <p:spTgt spid="44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2" nodeType="clickEffect">
                                  <p:stCondLst>
                                    <p:cond delay="0"/>
                                  </p:stCondLst>
                                  <p:childTnLst>
                                    <p:animRot by="120000">
                                      <p:cBhvr>
                                        <p:cTn id="41" dur="100" fill="hold">
                                          <p:stCondLst>
                                            <p:cond delay="0"/>
                                          </p:stCondLst>
                                        </p:cTn>
                                        <p:tgtEl>
                                          <p:spTgt spid="40"/>
                                        </p:tgtEl>
                                        <p:attrNameLst>
                                          <p:attrName>r</p:attrName>
                                        </p:attrNameLst>
                                      </p:cBhvr>
                                    </p:animRot>
                                    <p:animRot by="-240000">
                                      <p:cBhvr>
                                        <p:cTn id="42" dur="200" fill="hold">
                                          <p:stCondLst>
                                            <p:cond delay="200"/>
                                          </p:stCondLst>
                                        </p:cTn>
                                        <p:tgtEl>
                                          <p:spTgt spid="40"/>
                                        </p:tgtEl>
                                        <p:attrNameLst>
                                          <p:attrName>r</p:attrName>
                                        </p:attrNameLst>
                                      </p:cBhvr>
                                    </p:animRot>
                                    <p:animRot by="240000">
                                      <p:cBhvr>
                                        <p:cTn id="43" dur="200" fill="hold">
                                          <p:stCondLst>
                                            <p:cond delay="400"/>
                                          </p:stCondLst>
                                        </p:cTn>
                                        <p:tgtEl>
                                          <p:spTgt spid="40"/>
                                        </p:tgtEl>
                                        <p:attrNameLst>
                                          <p:attrName>r</p:attrName>
                                        </p:attrNameLst>
                                      </p:cBhvr>
                                    </p:animRot>
                                    <p:animRot by="-240000">
                                      <p:cBhvr>
                                        <p:cTn id="44" dur="200" fill="hold">
                                          <p:stCondLst>
                                            <p:cond delay="600"/>
                                          </p:stCondLst>
                                        </p:cTn>
                                        <p:tgtEl>
                                          <p:spTgt spid="40"/>
                                        </p:tgtEl>
                                        <p:attrNameLst>
                                          <p:attrName>r</p:attrName>
                                        </p:attrNameLst>
                                      </p:cBhvr>
                                    </p:animRot>
                                    <p:animRot by="120000">
                                      <p:cBhvr>
                                        <p:cTn id="45" dur="200" fill="hold">
                                          <p:stCondLst>
                                            <p:cond delay="800"/>
                                          </p:stCondLst>
                                        </p:cTn>
                                        <p:tgtEl>
                                          <p:spTgt spid="40"/>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443">
                                            <p:txEl>
                                              <p:pRg st="0" end="0"/>
                                            </p:txEl>
                                          </p:spTgt>
                                        </p:tgtEl>
                                        <p:attrNameLst>
                                          <p:attrName>r</p:attrName>
                                        </p:attrNameLst>
                                      </p:cBhvr>
                                    </p:animRot>
                                    <p:animRot by="-240000">
                                      <p:cBhvr>
                                        <p:cTn id="48" dur="200" fill="hold">
                                          <p:stCondLst>
                                            <p:cond delay="200"/>
                                          </p:stCondLst>
                                        </p:cTn>
                                        <p:tgtEl>
                                          <p:spTgt spid="443">
                                            <p:txEl>
                                              <p:pRg st="0" end="0"/>
                                            </p:txEl>
                                          </p:spTgt>
                                        </p:tgtEl>
                                        <p:attrNameLst>
                                          <p:attrName>r</p:attrName>
                                        </p:attrNameLst>
                                      </p:cBhvr>
                                    </p:animRot>
                                    <p:animRot by="240000">
                                      <p:cBhvr>
                                        <p:cTn id="49" dur="200" fill="hold">
                                          <p:stCondLst>
                                            <p:cond delay="400"/>
                                          </p:stCondLst>
                                        </p:cTn>
                                        <p:tgtEl>
                                          <p:spTgt spid="443">
                                            <p:txEl>
                                              <p:pRg st="0" end="0"/>
                                            </p:txEl>
                                          </p:spTgt>
                                        </p:tgtEl>
                                        <p:attrNameLst>
                                          <p:attrName>r</p:attrName>
                                        </p:attrNameLst>
                                      </p:cBhvr>
                                    </p:animRot>
                                    <p:animRot by="-240000">
                                      <p:cBhvr>
                                        <p:cTn id="50" dur="200" fill="hold">
                                          <p:stCondLst>
                                            <p:cond delay="600"/>
                                          </p:stCondLst>
                                        </p:cTn>
                                        <p:tgtEl>
                                          <p:spTgt spid="443">
                                            <p:txEl>
                                              <p:pRg st="0" end="0"/>
                                            </p:txEl>
                                          </p:spTgt>
                                        </p:tgtEl>
                                        <p:attrNameLst>
                                          <p:attrName>r</p:attrName>
                                        </p:attrNameLst>
                                      </p:cBhvr>
                                    </p:animRot>
                                    <p:animRot by="120000">
                                      <p:cBhvr>
                                        <p:cTn id="51" dur="200" fill="hold">
                                          <p:stCondLst>
                                            <p:cond delay="800"/>
                                          </p:stCondLst>
                                        </p:cTn>
                                        <p:tgtEl>
                                          <p:spTgt spid="443">
                                            <p:txEl>
                                              <p:pRg st="0" end="0"/>
                                            </p:txEl>
                                          </p:spTgt>
                                        </p:tgtEl>
                                        <p:attrNameLst>
                                          <p:attrName>r</p:attrName>
                                        </p:attrNameLst>
                                      </p:cBhvr>
                                    </p:animRot>
                                  </p:childTnLst>
                                </p:cTn>
                              </p:par>
                              <p:par>
                                <p:cTn id="52" presetID="32" presetClass="emph" presetSubtype="0" fill="hold" grpId="1" nodeType="withEffect">
                                  <p:stCondLst>
                                    <p:cond delay="0"/>
                                  </p:stCondLst>
                                  <p:childTnLst>
                                    <p:animRot by="120000">
                                      <p:cBhvr>
                                        <p:cTn id="53" dur="100" fill="hold">
                                          <p:stCondLst>
                                            <p:cond delay="0"/>
                                          </p:stCondLst>
                                        </p:cTn>
                                        <p:tgtEl>
                                          <p:spTgt spid="446">
                                            <p:txEl>
                                              <p:pRg st="0" end="0"/>
                                            </p:txEl>
                                          </p:spTgt>
                                        </p:tgtEl>
                                        <p:attrNameLst>
                                          <p:attrName>r</p:attrName>
                                        </p:attrNameLst>
                                      </p:cBhvr>
                                    </p:animRot>
                                    <p:animRot by="-240000">
                                      <p:cBhvr>
                                        <p:cTn id="54" dur="200" fill="hold">
                                          <p:stCondLst>
                                            <p:cond delay="200"/>
                                          </p:stCondLst>
                                        </p:cTn>
                                        <p:tgtEl>
                                          <p:spTgt spid="446">
                                            <p:txEl>
                                              <p:pRg st="0" end="0"/>
                                            </p:txEl>
                                          </p:spTgt>
                                        </p:tgtEl>
                                        <p:attrNameLst>
                                          <p:attrName>r</p:attrName>
                                        </p:attrNameLst>
                                      </p:cBhvr>
                                    </p:animRot>
                                    <p:animRot by="240000">
                                      <p:cBhvr>
                                        <p:cTn id="55" dur="200" fill="hold">
                                          <p:stCondLst>
                                            <p:cond delay="400"/>
                                          </p:stCondLst>
                                        </p:cTn>
                                        <p:tgtEl>
                                          <p:spTgt spid="446">
                                            <p:txEl>
                                              <p:pRg st="0" end="0"/>
                                            </p:txEl>
                                          </p:spTgt>
                                        </p:tgtEl>
                                        <p:attrNameLst>
                                          <p:attrName>r</p:attrName>
                                        </p:attrNameLst>
                                      </p:cBhvr>
                                    </p:animRot>
                                    <p:animRot by="-240000">
                                      <p:cBhvr>
                                        <p:cTn id="56" dur="200" fill="hold">
                                          <p:stCondLst>
                                            <p:cond delay="600"/>
                                          </p:stCondLst>
                                        </p:cTn>
                                        <p:tgtEl>
                                          <p:spTgt spid="446">
                                            <p:txEl>
                                              <p:pRg st="0" end="0"/>
                                            </p:txEl>
                                          </p:spTgt>
                                        </p:tgtEl>
                                        <p:attrNameLst>
                                          <p:attrName>r</p:attrName>
                                        </p:attrNameLst>
                                      </p:cBhvr>
                                    </p:animRot>
                                    <p:animRot by="120000">
                                      <p:cBhvr>
                                        <p:cTn id="57" dur="200" fill="hold">
                                          <p:stCondLst>
                                            <p:cond delay="800"/>
                                          </p:stCondLst>
                                        </p:cTn>
                                        <p:tgtEl>
                                          <p:spTgt spid="446">
                                            <p:txEl>
                                              <p:pRg st="0" end="0"/>
                                            </p:txEl>
                                          </p:spTgt>
                                        </p:tgtEl>
                                        <p:attrNameLst>
                                          <p:attrName>r</p:attrName>
                                        </p:attrNameLst>
                                      </p:cBhvr>
                                    </p:animRot>
                                  </p:childTnLst>
                                </p:cTn>
                              </p:par>
                              <p:par>
                                <p:cTn id="58" presetID="32" presetClass="emph" presetSubtype="0" fill="hold" grpId="1" nodeType="withEffect">
                                  <p:stCondLst>
                                    <p:cond delay="0"/>
                                  </p:stCondLst>
                                  <p:childTnLst>
                                    <p:animRot by="120000">
                                      <p:cBhvr>
                                        <p:cTn id="59" dur="100" fill="hold">
                                          <p:stCondLst>
                                            <p:cond delay="0"/>
                                          </p:stCondLst>
                                        </p:cTn>
                                        <p:tgtEl>
                                          <p:spTgt spid="449">
                                            <p:txEl>
                                              <p:pRg st="0" end="0"/>
                                            </p:txEl>
                                          </p:spTgt>
                                        </p:tgtEl>
                                        <p:attrNameLst>
                                          <p:attrName>r</p:attrName>
                                        </p:attrNameLst>
                                      </p:cBhvr>
                                    </p:animRot>
                                    <p:animRot by="-240000">
                                      <p:cBhvr>
                                        <p:cTn id="60" dur="200" fill="hold">
                                          <p:stCondLst>
                                            <p:cond delay="200"/>
                                          </p:stCondLst>
                                        </p:cTn>
                                        <p:tgtEl>
                                          <p:spTgt spid="449">
                                            <p:txEl>
                                              <p:pRg st="0" end="0"/>
                                            </p:txEl>
                                          </p:spTgt>
                                        </p:tgtEl>
                                        <p:attrNameLst>
                                          <p:attrName>r</p:attrName>
                                        </p:attrNameLst>
                                      </p:cBhvr>
                                    </p:animRot>
                                    <p:animRot by="240000">
                                      <p:cBhvr>
                                        <p:cTn id="61" dur="200" fill="hold">
                                          <p:stCondLst>
                                            <p:cond delay="400"/>
                                          </p:stCondLst>
                                        </p:cTn>
                                        <p:tgtEl>
                                          <p:spTgt spid="449">
                                            <p:txEl>
                                              <p:pRg st="0" end="0"/>
                                            </p:txEl>
                                          </p:spTgt>
                                        </p:tgtEl>
                                        <p:attrNameLst>
                                          <p:attrName>r</p:attrName>
                                        </p:attrNameLst>
                                      </p:cBhvr>
                                    </p:animRot>
                                    <p:animRot by="-240000">
                                      <p:cBhvr>
                                        <p:cTn id="62" dur="200" fill="hold">
                                          <p:stCondLst>
                                            <p:cond delay="600"/>
                                          </p:stCondLst>
                                        </p:cTn>
                                        <p:tgtEl>
                                          <p:spTgt spid="449">
                                            <p:txEl>
                                              <p:pRg st="0" end="0"/>
                                            </p:txEl>
                                          </p:spTgt>
                                        </p:tgtEl>
                                        <p:attrNameLst>
                                          <p:attrName>r</p:attrName>
                                        </p:attrNameLst>
                                      </p:cBhvr>
                                    </p:animRot>
                                    <p:animRot by="120000">
                                      <p:cBhvr>
                                        <p:cTn id="63" dur="200" fill="hold">
                                          <p:stCondLst>
                                            <p:cond delay="800"/>
                                          </p:stCondLst>
                                        </p:cTn>
                                        <p:tgtEl>
                                          <p:spTgt spid="449">
                                            <p:txEl>
                                              <p:pRg st="0" end="0"/>
                                            </p:txEl>
                                          </p:spTgt>
                                        </p:tgtEl>
                                        <p:attrNameLst>
                                          <p:attrName>r</p:attrName>
                                        </p:attrNameLst>
                                      </p:cBhvr>
                                    </p:animRot>
                                  </p:childTnLst>
                                </p:cTn>
                              </p:par>
                              <p:par>
                                <p:cTn id="64" presetID="32" presetClass="emph" presetSubtype="0" fill="hold" grpId="0" nodeType="withEffect">
                                  <p:stCondLst>
                                    <p:cond delay="0"/>
                                  </p:stCondLst>
                                  <p:childTnLst>
                                    <p:animRot by="120000">
                                      <p:cBhvr>
                                        <p:cTn id="65" dur="100" fill="hold">
                                          <p:stCondLst>
                                            <p:cond delay="0"/>
                                          </p:stCondLst>
                                        </p:cTn>
                                        <p:tgtEl>
                                          <p:spTgt spid="427"/>
                                        </p:tgtEl>
                                        <p:attrNameLst>
                                          <p:attrName>r</p:attrName>
                                        </p:attrNameLst>
                                      </p:cBhvr>
                                    </p:animRot>
                                    <p:animRot by="-240000">
                                      <p:cBhvr>
                                        <p:cTn id="66" dur="200" fill="hold">
                                          <p:stCondLst>
                                            <p:cond delay="200"/>
                                          </p:stCondLst>
                                        </p:cTn>
                                        <p:tgtEl>
                                          <p:spTgt spid="427"/>
                                        </p:tgtEl>
                                        <p:attrNameLst>
                                          <p:attrName>r</p:attrName>
                                        </p:attrNameLst>
                                      </p:cBhvr>
                                    </p:animRot>
                                    <p:animRot by="240000">
                                      <p:cBhvr>
                                        <p:cTn id="67" dur="200" fill="hold">
                                          <p:stCondLst>
                                            <p:cond delay="400"/>
                                          </p:stCondLst>
                                        </p:cTn>
                                        <p:tgtEl>
                                          <p:spTgt spid="427"/>
                                        </p:tgtEl>
                                        <p:attrNameLst>
                                          <p:attrName>r</p:attrName>
                                        </p:attrNameLst>
                                      </p:cBhvr>
                                    </p:animRot>
                                    <p:animRot by="-240000">
                                      <p:cBhvr>
                                        <p:cTn id="68" dur="200" fill="hold">
                                          <p:stCondLst>
                                            <p:cond delay="600"/>
                                          </p:stCondLst>
                                        </p:cTn>
                                        <p:tgtEl>
                                          <p:spTgt spid="427"/>
                                        </p:tgtEl>
                                        <p:attrNameLst>
                                          <p:attrName>r</p:attrName>
                                        </p:attrNameLst>
                                      </p:cBhvr>
                                    </p:animRot>
                                    <p:animRot by="120000">
                                      <p:cBhvr>
                                        <p:cTn id="69" dur="200" fill="hold">
                                          <p:stCondLst>
                                            <p:cond delay="800"/>
                                          </p:stCondLst>
                                        </p:cTn>
                                        <p:tgtEl>
                                          <p:spTgt spid="427"/>
                                        </p:tgtEl>
                                        <p:attrNameLst>
                                          <p:attrName>r</p:attrName>
                                        </p:attrNameLst>
                                      </p:cBhvr>
                                    </p:animRot>
                                  </p:childTnLst>
                                </p:cTn>
                              </p:par>
                              <p:par>
                                <p:cTn id="70" presetID="32" presetClass="emph" presetSubtype="0" fill="hold" grpId="0" nodeType="withEffect">
                                  <p:stCondLst>
                                    <p:cond delay="0"/>
                                  </p:stCondLst>
                                  <p:childTnLst>
                                    <p:animRot by="120000">
                                      <p:cBhvr>
                                        <p:cTn id="71" dur="100" fill="hold">
                                          <p:stCondLst>
                                            <p:cond delay="0"/>
                                          </p:stCondLst>
                                        </p:cTn>
                                        <p:tgtEl>
                                          <p:spTgt spid="428"/>
                                        </p:tgtEl>
                                        <p:attrNameLst>
                                          <p:attrName>r</p:attrName>
                                        </p:attrNameLst>
                                      </p:cBhvr>
                                    </p:animRot>
                                    <p:animRot by="-240000">
                                      <p:cBhvr>
                                        <p:cTn id="72" dur="200" fill="hold">
                                          <p:stCondLst>
                                            <p:cond delay="200"/>
                                          </p:stCondLst>
                                        </p:cTn>
                                        <p:tgtEl>
                                          <p:spTgt spid="428"/>
                                        </p:tgtEl>
                                        <p:attrNameLst>
                                          <p:attrName>r</p:attrName>
                                        </p:attrNameLst>
                                      </p:cBhvr>
                                    </p:animRot>
                                    <p:animRot by="240000">
                                      <p:cBhvr>
                                        <p:cTn id="73" dur="200" fill="hold">
                                          <p:stCondLst>
                                            <p:cond delay="400"/>
                                          </p:stCondLst>
                                        </p:cTn>
                                        <p:tgtEl>
                                          <p:spTgt spid="428"/>
                                        </p:tgtEl>
                                        <p:attrNameLst>
                                          <p:attrName>r</p:attrName>
                                        </p:attrNameLst>
                                      </p:cBhvr>
                                    </p:animRot>
                                    <p:animRot by="-240000">
                                      <p:cBhvr>
                                        <p:cTn id="74" dur="200" fill="hold">
                                          <p:stCondLst>
                                            <p:cond delay="600"/>
                                          </p:stCondLst>
                                        </p:cTn>
                                        <p:tgtEl>
                                          <p:spTgt spid="428"/>
                                        </p:tgtEl>
                                        <p:attrNameLst>
                                          <p:attrName>r</p:attrName>
                                        </p:attrNameLst>
                                      </p:cBhvr>
                                    </p:animRot>
                                    <p:animRot by="120000">
                                      <p:cBhvr>
                                        <p:cTn id="75" dur="200" fill="hold">
                                          <p:stCondLst>
                                            <p:cond delay="800"/>
                                          </p:stCondLst>
                                        </p:cTn>
                                        <p:tgtEl>
                                          <p:spTgt spid="428"/>
                                        </p:tgtEl>
                                        <p:attrNameLst>
                                          <p:attrName>r</p:attrName>
                                        </p:attrNameLst>
                                      </p:cBhvr>
                                    </p:animRot>
                                  </p:childTnLst>
                                </p:cTn>
                              </p:par>
                              <p:par>
                                <p:cTn id="76" presetID="32" presetClass="emph" presetSubtype="0" fill="hold" grpId="0" nodeType="withEffect">
                                  <p:stCondLst>
                                    <p:cond delay="0"/>
                                  </p:stCondLst>
                                  <p:childTnLst>
                                    <p:animRot by="120000">
                                      <p:cBhvr>
                                        <p:cTn id="77" dur="100" fill="hold">
                                          <p:stCondLst>
                                            <p:cond delay="0"/>
                                          </p:stCondLst>
                                        </p:cTn>
                                        <p:tgtEl>
                                          <p:spTgt spid="429"/>
                                        </p:tgtEl>
                                        <p:attrNameLst>
                                          <p:attrName>r</p:attrName>
                                        </p:attrNameLst>
                                      </p:cBhvr>
                                    </p:animRot>
                                    <p:animRot by="-240000">
                                      <p:cBhvr>
                                        <p:cTn id="78" dur="200" fill="hold">
                                          <p:stCondLst>
                                            <p:cond delay="200"/>
                                          </p:stCondLst>
                                        </p:cTn>
                                        <p:tgtEl>
                                          <p:spTgt spid="429"/>
                                        </p:tgtEl>
                                        <p:attrNameLst>
                                          <p:attrName>r</p:attrName>
                                        </p:attrNameLst>
                                      </p:cBhvr>
                                    </p:animRot>
                                    <p:animRot by="240000">
                                      <p:cBhvr>
                                        <p:cTn id="79" dur="200" fill="hold">
                                          <p:stCondLst>
                                            <p:cond delay="400"/>
                                          </p:stCondLst>
                                        </p:cTn>
                                        <p:tgtEl>
                                          <p:spTgt spid="429"/>
                                        </p:tgtEl>
                                        <p:attrNameLst>
                                          <p:attrName>r</p:attrName>
                                        </p:attrNameLst>
                                      </p:cBhvr>
                                    </p:animRot>
                                    <p:animRot by="-240000">
                                      <p:cBhvr>
                                        <p:cTn id="80" dur="200" fill="hold">
                                          <p:stCondLst>
                                            <p:cond delay="600"/>
                                          </p:stCondLst>
                                        </p:cTn>
                                        <p:tgtEl>
                                          <p:spTgt spid="429"/>
                                        </p:tgtEl>
                                        <p:attrNameLst>
                                          <p:attrName>r</p:attrName>
                                        </p:attrNameLst>
                                      </p:cBhvr>
                                    </p:animRot>
                                    <p:animRot by="120000">
                                      <p:cBhvr>
                                        <p:cTn id="81" dur="200" fill="hold">
                                          <p:stCondLst>
                                            <p:cond delay="800"/>
                                          </p:stCondLst>
                                        </p:cTn>
                                        <p:tgtEl>
                                          <p:spTgt spid="429"/>
                                        </p:tgtEl>
                                        <p:attrNameLst>
                                          <p:attrName>r</p:attrName>
                                        </p:attrNameLst>
                                      </p:cBhvr>
                                    </p:animRot>
                                  </p:childTnLst>
                                </p:cTn>
                              </p:par>
                              <p:par>
                                <p:cTn id="82" presetID="32" presetClass="emph" presetSubtype="0" fill="hold" nodeType="withEffect">
                                  <p:stCondLst>
                                    <p:cond delay="0"/>
                                  </p:stCondLst>
                                  <p:childTnLst>
                                    <p:animRot by="120000">
                                      <p:cBhvr>
                                        <p:cTn id="83" dur="100" fill="hold">
                                          <p:stCondLst>
                                            <p:cond delay="0"/>
                                          </p:stCondLst>
                                        </p:cTn>
                                        <p:tgtEl>
                                          <p:spTgt spid="41"/>
                                        </p:tgtEl>
                                        <p:attrNameLst>
                                          <p:attrName>r</p:attrName>
                                        </p:attrNameLst>
                                      </p:cBhvr>
                                    </p:animRot>
                                    <p:animRot by="-240000">
                                      <p:cBhvr>
                                        <p:cTn id="84" dur="200" fill="hold">
                                          <p:stCondLst>
                                            <p:cond delay="200"/>
                                          </p:stCondLst>
                                        </p:cTn>
                                        <p:tgtEl>
                                          <p:spTgt spid="41"/>
                                        </p:tgtEl>
                                        <p:attrNameLst>
                                          <p:attrName>r</p:attrName>
                                        </p:attrNameLst>
                                      </p:cBhvr>
                                    </p:animRot>
                                    <p:animRot by="240000">
                                      <p:cBhvr>
                                        <p:cTn id="85" dur="200" fill="hold">
                                          <p:stCondLst>
                                            <p:cond delay="400"/>
                                          </p:stCondLst>
                                        </p:cTn>
                                        <p:tgtEl>
                                          <p:spTgt spid="41"/>
                                        </p:tgtEl>
                                        <p:attrNameLst>
                                          <p:attrName>r</p:attrName>
                                        </p:attrNameLst>
                                      </p:cBhvr>
                                    </p:animRot>
                                    <p:animRot by="-240000">
                                      <p:cBhvr>
                                        <p:cTn id="86" dur="200" fill="hold">
                                          <p:stCondLst>
                                            <p:cond delay="600"/>
                                          </p:stCondLst>
                                        </p:cTn>
                                        <p:tgtEl>
                                          <p:spTgt spid="41"/>
                                        </p:tgtEl>
                                        <p:attrNameLst>
                                          <p:attrName>r</p:attrName>
                                        </p:attrNameLst>
                                      </p:cBhvr>
                                    </p:animRot>
                                    <p:animRot by="120000">
                                      <p:cBhvr>
                                        <p:cTn id="87" dur="200" fill="hold">
                                          <p:stCondLst>
                                            <p:cond delay="800"/>
                                          </p:stCondLst>
                                        </p:cTn>
                                        <p:tgtEl>
                                          <p:spTgt spid="41"/>
                                        </p:tgtEl>
                                        <p:attrNameLst>
                                          <p:attrName>r</p:attrName>
                                        </p:attrNameLst>
                                      </p:cBhvr>
                                    </p:animRot>
                                  </p:childTnLst>
                                </p:cTn>
                              </p:par>
                              <p:par>
                                <p:cTn id="88" presetID="32" presetClass="emph" presetSubtype="0" fill="hold" grpId="0" nodeType="withEffect">
                                  <p:stCondLst>
                                    <p:cond delay="0"/>
                                  </p:stCondLst>
                                  <p:childTnLst>
                                    <p:animRot by="120000">
                                      <p:cBhvr>
                                        <p:cTn id="89" dur="100" fill="hold">
                                          <p:stCondLst>
                                            <p:cond delay="0"/>
                                          </p:stCondLst>
                                        </p:cTn>
                                        <p:tgtEl>
                                          <p:spTgt spid="47"/>
                                        </p:tgtEl>
                                        <p:attrNameLst>
                                          <p:attrName>r</p:attrName>
                                        </p:attrNameLst>
                                      </p:cBhvr>
                                    </p:animRot>
                                    <p:animRot by="-240000">
                                      <p:cBhvr>
                                        <p:cTn id="90" dur="200" fill="hold">
                                          <p:stCondLst>
                                            <p:cond delay="200"/>
                                          </p:stCondLst>
                                        </p:cTn>
                                        <p:tgtEl>
                                          <p:spTgt spid="47"/>
                                        </p:tgtEl>
                                        <p:attrNameLst>
                                          <p:attrName>r</p:attrName>
                                        </p:attrNameLst>
                                      </p:cBhvr>
                                    </p:animRot>
                                    <p:animRot by="240000">
                                      <p:cBhvr>
                                        <p:cTn id="91" dur="200" fill="hold">
                                          <p:stCondLst>
                                            <p:cond delay="400"/>
                                          </p:stCondLst>
                                        </p:cTn>
                                        <p:tgtEl>
                                          <p:spTgt spid="47"/>
                                        </p:tgtEl>
                                        <p:attrNameLst>
                                          <p:attrName>r</p:attrName>
                                        </p:attrNameLst>
                                      </p:cBhvr>
                                    </p:animRot>
                                    <p:animRot by="-240000">
                                      <p:cBhvr>
                                        <p:cTn id="92" dur="200" fill="hold">
                                          <p:stCondLst>
                                            <p:cond delay="600"/>
                                          </p:stCondLst>
                                        </p:cTn>
                                        <p:tgtEl>
                                          <p:spTgt spid="47"/>
                                        </p:tgtEl>
                                        <p:attrNameLst>
                                          <p:attrName>r</p:attrName>
                                        </p:attrNameLst>
                                      </p:cBhvr>
                                    </p:animRot>
                                    <p:animRot by="120000">
                                      <p:cBhvr>
                                        <p:cTn id="93" dur="200" fill="hold">
                                          <p:stCondLst>
                                            <p:cond delay="800"/>
                                          </p:stCondLst>
                                        </p:cTn>
                                        <p:tgtEl>
                                          <p:spTgt spid="47"/>
                                        </p:tgtEl>
                                        <p:attrNameLst>
                                          <p:attrName>r</p:attrName>
                                        </p:attrNameLst>
                                      </p:cBhvr>
                                    </p:animRot>
                                  </p:childTnLst>
                                </p:cTn>
                              </p:par>
                              <p:par>
                                <p:cTn id="94" presetID="32" presetClass="emph" presetSubtype="0" fill="hold" nodeType="withEffect">
                                  <p:stCondLst>
                                    <p:cond delay="0"/>
                                  </p:stCondLst>
                                  <p:childTnLst>
                                    <p:animRot by="120000">
                                      <p:cBhvr>
                                        <p:cTn id="95" dur="100" fill="hold">
                                          <p:stCondLst>
                                            <p:cond delay="0"/>
                                          </p:stCondLst>
                                        </p:cTn>
                                        <p:tgtEl>
                                          <p:spTgt spid="63"/>
                                        </p:tgtEl>
                                        <p:attrNameLst>
                                          <p:attrName>r</p:attrName>
                                        </p:attrNameLst>
                                      </p:cBhvr>
                                    </p:animRot>
                                    <p:animRot by="-240000">
                                      <p:cBhvr>
                                        <p:cTn id="96" dur="200" fill="hold">
                                          <p:stCondLst>
                                            <p:cond delay="200"/>
                                          </p:stCondLst>
                                        </p:cTn>
                                        <p:tgtEl>
                                          <p:spTgt spid="63"/>
                                        </p:tgtEl>
                                        <p:attrNameLst>
                                          <p:attrName>r</p:attrName>
                                        </p:attrNameLst>
                                      </p:cBhvr>
                                    </p:animRot>
                                    <p:animRot by="240000">
                                      <p:cBhvr>
                                        <p:cTn id="97" dur="200" fill="hold">
                                          <p:stCondLst>
                                            <p:cond delay="400"/>
                                          </p:stCondLst>
                                        </p:cTn>
                                        <p:tgtEl>
                                          <p:spTgt spid="63"/>
                                        </p:tgtEl>
                                        <p:attrNameLst>
                                          <p:attrName>r</p:attrName>
                                        </p:attrNameLst>
                                      </p:cBhvr>
                                    </p:animRot>
                                    <p:animRot by="-240000">
                                      <p:cBhvr>
                                        <p:cTn id="98" dur="200" fill="hold">
                                          <p:stCondLst>
                                            <p:cond delay="600"/>
                                          </p:stCondLst>
                                        </p:cTn>
                                        <p:tgtEl>
                                          <p:spTgt spid="63"/>
                                        </p:tgtEl>
                                        <p:attrNameLst>
                                          <p:attrName>r</p:attrName>
                                        </p:attrNameLst>
                                      </p:cBhvr>
                                    </p:animRot>
                                    <p:animRot by="120000">
                                      <p:cBhvr>
                                        <p:cTn id="99" dur="200" fill="hold">
                                          <p:stCondLst>
                                            <p:cond delay="800"/>
                                          </p:stCondLst>
                                        </p:cTn>
                                        <p:tgtEl>
                                          <p:spTgt spid="63"/>
                                        </p:tgtEl>
                                        <p:attrNameLst>
                                          <p:attrName>r</p:attrName>
                                        </p:attrNameLst>
                                      </p:cBhvr>
                                    </p:animRot>
                                  </p:childTnLst>
                                </p:cTn>
                              </p:par>
                              <p:par>
                                <p:cTn id="100" presetID="32" presetClass="emph" presetSubtype="0" fill="hold" nodeType="withEffect">
                                  <p:stCondLst>
                                    <p:cond delay="0"/>
                                  </p:stCondLst>
                                  <p:childTnLst>
                                    <p:animRot by="120000">
                                      <p:cBhvr>
                                        <p:cTn id="101" dur="100" fill="hold">
                                          <p:stCondLst>
                                            <p:cond delay="0"/>
                                          </p:stCondLst>
                                        </p:cTn>
                                        <p:tgtEl>
                                          <p:spTgt spid="74"/>
                                        </p:tgtEl>
                                        <p:attrNameLst>
                                          <p:attrName>r</p:attrName>
                                        </p:attrNameLst>
                                      </p:cBhvr>
                                    </p:animRot>
                                    <p:animRot by="-240000">
                                      <p:cBhvr>
                                        <p:cTn id="102" dur="200" fill="hold">
                                          <p:stCondLst>
                                            <p:cond delay="200"/>
                                          </p:stCondLst>
                                        </p:cTn>
                                        <p:tgtEl>
                                          <p:spTgt spid="74"/>
                                        </p:tgtEl>
                                        <p:attrNameLst>
                                          <p:attrName>r</p:attrName>
                                        </p:attrNameLst>
                                      </p:cBhvr>
                                    </p:animRot>
                                    <p:animRot by="240000">
                                      <p:cBhvr>
                                        <p:cTn id="103" dur="200" fill="hold">
                                          <p:stCondLst>
                                            <p:cond delay="400"/>
                                          </p:stCondLst>
                                        </p:cTn>
                                        <p:tgtEl>
                                          <p:spTgt spid="74"/>
                                        </p:tgtEl>
                                        <p:attrNameLst>
                                          <p:attrName>r</p:attrName>
                                        </p:attrNameLst>
                                      </p:cBhvr>
                                    </p:animRot>
                                    <p:animRot by="-240000">
                                      <p:cBhvr>
                                        <p:cTn id="104" dur="200" fill="hold">
                                          <p:stCondLst>
                                            <p:cond delay="600"/>
                                          </p:stCondLst>
                                        </p:cTn>
                                        <p:tgtEl>
                                          <p:spTgt spid="74"/>
                                        </p:tgtEl>
                                        <p:attrNameLst>
                                          <p:attrName>r</p:attrName>
                                        </p:attrNameLst>
                                      </p:cBhvr>
                                    </p:animRot>
                                    <p:animRot by="120000">
                                      <p:cBhvr>
                                        <p:cTn id="105" dur="200" fill="hold">
                                          <p:stCondLst>
                                            <p:cond delay="800"/>
                                          </p:stCondLst>
                                        </p:cTn>
                                        <p:tgtEl>
                                          <p:spTgt spid="74"/>
                                        </p:tgtEl>
                                        <p:attrNameLst>
                                          <p:attrName>r</p:attrName>
                                        </p:attrNameLst>
                                      </p:cBhvr>
                                    </p:animRot>
                                  </p:childTnLst>
                                </p:cTn>
                              </p:par>
                              <p:par>
                                <p:cTn id="106" presetID="32" presetClass="emph" presetSubtype="0" fill="hold" nodeType="withEffect">
                                  <p:stCondLst>
                                    <p:cond delay="0"/>
                                  </p:stCondLst>
                                  <p:childTnLst>
                                    <p:animRot by="120000">
                                      <p:cBhvr>
                                        <p:cTn id="107" dur="100" fill="hold">
                                          <p:stCondLst>
                                            <p:cond delay="0"/>
                                          </p:stCondLst>
                                        </p:cTn>
                                        <p:tgtEl>
                                          <p:spTgt spid="82"/>
                                        </p:tgtEl>
                                        <p:attrNameLst>
                                          <p:attrName>r</p:attrName>
                                        </p:attrNameLst>
                                      </p:cBhvr>
                                    </p:animRot>
                                    <p:animRot by="-240000">
                                      <p:cBhvr>
                                        <p:cTn id="108" dur="200" fill="hold">
                                          <p:stCondLst>
                                            <p:cond delay="200"/>
                                          </p:stCondLst>
                                        </p:cTn>
                                        <p:tgtEl>
                                          <p:spTgt spid="82"/>
                                        </p:tgtEl>
                                        <p:attrNameLst>
                                          <p:attrName>r</p:attrName>
                                        </p:attrNameLst>
                                      </p:cBhvr>
                                    </p:animRot>
                                    <p:animRot by="240000">
                                      <p:cBhvr>
                                        <p:cTn id="109" dur="200" fill="hold">
                                          <p:stCondLst>
                                            <p:cond delay="400"/>
                                          </p:stCondLst>
                                        </p:cTn>
                                        <p:tgtEl>
                                          <p:spTgt spid="82"/>
                                        </p:tgtEl>
                                        <p:attrNameLst>
                                          <p:attrName>r</p:attrName>
                                        </p:attrNameLst>
                                      </p:cBhvr>
                                    </p:animRot>
                                    <p:animRot by="-240000">
                                      <p:cBhvr>
                                        <p:cTn id="110" dur="200" fill="hold">
                                          <p:stCondLst>
                                            <p:cond delay="600"/>
                                          </p:stCondLst>
                                        </p:cTn>
                                        <p:tgtEl>
                                          <p:spTgt spid="82"/>
                                        </p:tgtEl>
                                        <p:attrNameLst>
                                          <p:attrName>r</p:attrName>
                                        </p:attrNameLst>
                                      </p:cBhvr>
                                    </p:animRot>
                                    <p:animRot by="120000">
                                      <p:cBhvr>
                                        <p:cTn id="111" dur="200" fill="hold">
                                          <p:stCondLst>
                                            <p:cond delay="8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animBg="1"/>
      <p:bldP spid="428" grpId="0" animBg="1"/>
      <p:bldP spid="429" grpId="0" animBg="1"/>
      <p:bldP spid="443" grpId="0" build="p"/>
      <p:bldP spid="443" grpId="1" build="p"/>
      <p:bldP spid="446" grpId="0" build="p"/>
      <p:bldP spid="446" grpId="1" build="p"/>
      <p:bldP spid="449" grpId="0" build="p"/>
      <p:bldP spid="449" grpId="1" build="p"/>
      <p:bldP spid="40" grpId="0" animBg="1"/>
      <p:bldP spid="40" grpId="1" animBg="1"/>
      <p:bldP spid="40" grpId="2" animBg="1"/>
      <p:bldP spid="47"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27" name="Google Shape;1427;p47"/>
          <p:cNvSpPr/>
          <p:nvPr/>
        </p:nvSpPr>
        <p:spPr>
          <a:xfrm>
            <a:off x="86437" y="-110442"/>
            <a:ext cx="1978767" cy="19787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a:endParaRPr sz="2400"/>
          </a:p>
        </p:txBody>
      </p:sp>
      <p:grpSp>
        <p:nvGrpSpPr>
          <p:cNvPr id="1428" name="Google Shape;1428;p47"/>
          <p:cNvGrpSpPr/>
          <p:nvPr/>
        </p:nvGrpSpPr>
        <p:grpSpPr>
          <a:xfrm>
            <a:off x="450277" y="94204"/>
            <a:ext cx="1071175" cy="1297184"/>
            <a:chOff x="5685225" y="1586850"/>
            <a:chExt cx="598600" cy="724900"/>
          </a:xfrm>
        </p:grpSpPr>
        <p:sp>
          <p:nvSpPr>
            <p:cNvPr id="1429" name="Google Shape;1429;p47"/>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30" name="Google Shape;1430;p47"/>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31" name="Google Shape;1431;p47"/>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32" name="Google Shape;1432;p47"/>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1433" name="Google Shape;1433;p47"/>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34" name="Google Shape;1434;p47"/>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1435" name="Google Shape;1435;p47"/>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36" name="Google Shape;1436;p47"/>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37" name="Google Shape;1437;p47"/>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438" name="Google Shape;1438;p47"/>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439" name="Google Shape;1439;p47"/>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40" name="Google Shape;1440;p47"/>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41" name="Google Shape;1441;p47"/>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42" name="Google Shape;1442;p47"/>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3" name="Google Shape;1443;p47"/>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4" name="Google Shape;1444;p47"/>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5" name="Google Shape;1445;p47"/>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6" name="Google Shape;1446;p47"/>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7" name="Google Shape;1447;p47"/>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8" name="Google Shape;1448;p47"/>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49" name="Google Shape;1449;p47"/>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50" name="Google Shape;1450;p47"/>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51" name="Google Shape;1451;p47"/>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52" name="Google Shape;1452;p47"/>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53" name="Google Shape;1453;p47"/>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54" name="Google Shape;1454;p47"/>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55" name="Google Shape;1455;p47"/>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41" name="Google Shape;416;p31"/>
          <p:cNvSpPr/>
          <p:nvPr/>
        </p:nvSpPr>
        <p:spPr>
          <a:xfrm rot="2006702">
            <a:off x="8117566" y="147456"/>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42" name="Google Shape;396;p31"/>
          <p:cNvGrpSpPr/>
          <p:nvPr/>
        </p:nvGrpSpPr>
        <p:grpSpPr>
          <a:xfrm>
            <a:off x="5134708" y="93503"/>
            <a:ext cx="6823057" cy="2319108"/>
            <a:chOff x="1540350" y="826005"/>
            <a:chExt cx="6259025" cy="3378825"/>
          </a:xfrm>
        </p:grpSpPr>
        <p:sp>
          <p:nvSpPr>
            <p:cNvPr id="43" name="Google Shape;397;p31"/>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398;p31"/>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45" name="Google Shape;419;p31"/>
          <p:cNvSpPr txBox="1">
            <a:spLocks/>
          </p:cNvSpPr>
          <p:nvPr/>
        </p:nvSpPr>
        <p:spPr>
          <a:xfrm>
            <a:off x="7335811" y="750399"/>
            <a:ext cx="2968207" cy="30667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indent="0"/>
            <a:endParaRPr lang="en-US" sz="5400" dirty="0">
              <a:latin typeface="UTM Alberta Heavy" panose="02040603050506020204" pitchFamily="18" charset="0"/>
            </a:endParaRPr>
          </a:p>
        </p:txBody>
      </p:sp>
      <p:sp>
        <p:nvSpPr>
          <p:cNvPr id="46" name="Google Shape;420;p31"/>
          <p:cNvSpPr txBox="1">
            <a:spLocks/>
          </p:cNvSpPr>
          <p:nvPr/>
        </p:nvSpPr>
        <p:spPr>
          <a:xfrm>
            <a:off x="5609780" y="636077"/>
            <a:ext cx="5886383" cy="12173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indent="0" algn="just"/>
            <a:r>
              <a:rPr lang="pt-BR" sz="3200" dirty="0">
                <a:latin typeface="Cambria" panose="02040503050406030204" pitchFamily="18" charset="0"/>
                <a:ea typeface="Cambria" panose="02040503050406030204" pitchFamily="18" charset="0"/>
              </a:rPr>
              <a:t>Sống giản dị sẽ có ý nghĩa gì đối với mỗi chúng ta? </a:t>
            </a:r>
            <a:endParaRPr lang="en-US" sz="2667" dirty="0">
              <a:latin typeface="Cambria" panose="02040503050406030204" pitchFamily="18" charset="0"/>
              <a:ea typeface="Cambria" panose="02040503050406030204" pitchFamily="18" charset="0"/>
            </a:endParaRPr>
          </a:p>
        </p:txBody>
      </p:sp>
      <p:sp>
        <p:nvSpPr>
          <p:cNvPr id="47" name="Google Shape;402;p31"/>
          <p:cNvSpPr/>
          <p:nvPr/>
        </p:nvSpPr>
        <p:spPr>
          <a:xfrm>
            <a:off x="11058704" y="-296286"/>
            <a:ext cx="1156379" cy="11563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48" name="Google Shape;404;p31"/>
          <p:cNvGrpSpPr/>
          <p:nvPr/>
        </p:nvGrpSpPr>
        <p:grpSpPr>
          <a:xfrm>
            <a:off x="11469297" y="-44049"/>
            <a:ext cx="647840" cy="597591"/>
            <a:chOff x="712875" y="2205450"/>
            <a:chExt cx="233675" cy="215550"/>
          </a:xfrm>
        </p:grpSpPr>
        <p:sp>
          <p:nvSpPr>
            <p:cNvPr id="49" name="Google Shape;405;p31"/>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 name="Google Shape;406;p31"/>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1" name="Google Shape;407;p31"/>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2" name="Google Shape;408;p31"/>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3" name="Google Shape;409;p31"/>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 name="Rectangle 1"/>
          <p:cNvSpPr/>
          <p:nvPr/>
        </p:nvSpPr>
        <p:spPr>
          <a:xfrm>
            <a:off x="450276" y="2816677"/>
            <a:ext cx="11397869"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Arial" panose="020B0604020202020204" pitchFamily="34" charset="0"/>
              <a:buChar char="•"/>
            </a:pPr>
            <a:r>
              <a:rPr lang="vi-VN" sz="3200" dirty="0">
                <a:solidFill>
                  <a:srgbClr val="006666"/>
                </a:solidFill>
                <a:latin typeface="Cambria" panose="02040503050406030204" pitchFamily="18" charset="0"/>
                <a:ea typeface="Cambria" panose="02040503050406030204" pitchFamily="18" charset="0"/>
              </a:rPr>
              <a:t>Sự giản dị giúp cá nhân dễ hòa nhập, hòa đồng với cộng đồng, với xã hội</a:t>
            </a:r>
          </a:p>
          <a:p>
            <a:pPr algn="just">
              <a:buFont typeface="Arial" panose="020B0604020202020204" pitchFamily="34" charset="0"/>
              <a:buChar char="•"/>
            </a:pPr>
            <a:r>
              <a:rPr lang="vi-VN" sz="3200" dirty="0">
                <a:solidFill>
                  <a:srgbClr val="006666"/>
                </a:solidFill>
                <a:latin typeface="Cambria" panose="02040503050406030204" pitchFamily="18" charset="0"/>
                <a:ea typeface="Cambria" panose="02040503050406030204" pitchFamily="18" charset="0"/>
              </a:rPr>
              <a:t>Sự giản dị giúp cá nhân không phức tạp hóa vấn đề, vì thế cuộc sống của họ trở nên thanh thản hơn</a:t>
            </a:r>
          </a:p>
          <a:p>
            <a:pPr algn="just">
              <a:buFont typeface="Arial" panose="020B0604020202020204" pitchFamily="34" charset="0"/>
              <a:buChar char="•"/>
            </a:pPr>
            <a:r>
              <a:rPr lang="vi-VN" sz="3200" dirty="0">
                <a:solidFill>
                  <a:srgbClr val="006666"/>
                </a:solidFill>
                <a:latin typeface="Cambria" panose="02040503050406030204" pitchFamily="18" charset="0"/>
                <a:ea typeface="Cambria" panose="02040503050406030204" pitchFamily="18" charset="0"/>
              </a:rPr>
              <a:t>Sự giản dị giúp cá nhân tiết kiệm thời gian, của cải và vì thế có thể đầu tư nhiều hơn ch công việc, cho những việc hữu ích</a:t>
            </a:r>
          </a:p>
        </p:txBody>
      </p:sp>
    </p:spTree>
    <p:extLst>
      <p:ext uri="{BB962C8B-B14F-4D97-AF65-F5344CB8AC3E}">
        <p14:creationId xmlns:p14="http://schemas.microsoft.com/office/powerpoint/2010/main" val="398476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41"/>
                                        </p:tgtEl>
                                        <p:attrNameLst>
                                          <p:attrName>ppt_w</p:attrName>
                                        </p:attrNameLst>
                                      </p:cBhvr>
                                      <p:tavLst>
                                        <p:tav tm="0">
                                          <p:val>
                                            <p:strVal val="ppt_w"/>
                                          </p:val>
                                        </p:tav>
                                        <p:tav tm="100000">
                                          <p:val>
                                            <p:fltVal val="0"/>
                                          </p:val>
                                        </p:tav>
                                      </p:tavLst>
                                    </p:anim>
                                    <p:anim calcmode="lin" valueType="num">
                                      <p:cBhvr>
                                        <p:cTn id="29" dur="500"/>
                                        <p:tgtEl>
                                          <p:spTgt spid="41"/>
                                        </p:tgtEl>
                                        <p:attrNameLst>
                                          <p:attrName>ppt_h</p:attrName>
                                        </p:attrNameLst>
                                      </p:cBhvr>
                                      <p:tavLst>
                                        <p:tav tm="0">
                                          <p:val>
                                            <p:strVal val="ppt_h"/>
                                          </p:val>
                                        </p:tav>
                                        <p:tav tm="100000">
                                          <p:val>
                                            <p:fltVal val="0"/>
                                          </p:val>
                                        </p:tav>
                                      </p:tavLst>
                                    </p:anim>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500"/>
                                        <p:tgtEl>
                                          <p:spTgt spid="42"/>
                                        </p:tgtEl>
                                        <p:attrNameLst>
                                          <p:attrName>ppt_w</p:attrName>
                                        </p:attrNameLst>
                                      </p:cBhvr>
                                      <p:tavLst>
                                        <p:tav tm="0">
                                          <p:val>
                                            <p:strVal val="ppt_w"/>
                                          </p:val>
                                        </p:tav>
                                        <p:tav tm="100000">
                                          <p:val>
                                            <p:fltVal val="0"/>
                                          </p:val>
                                        </p:tav>
                                      </p:tavLst>
                                    </p:anim>
                                    <p:anim calcmode="lin" valueType="num">
                                      <p:cBhvr>
                                        <p:cTn id="34" dur="500"/>
                                        <p:tgtEl>
                                          <p:spTgt spid="42"/>
                                        </p:tgtEl>
                                        <p:attrNameLst>
                                          <p:attrName>ppt_h</p:attrName>
                                        </p:attrNameLst>
                                      </p:cBhvr>
                                      <p:tavLst>
                                        <p:tav tm="0">
                                          <p:val>
                                            <p:strVal val="ppt_h"/>
                                          </p:val>
                                        </p:tav>
                                        <p:tav tm="100000">
                                          <p:val>
                                            <p:fltVal val="0"/>
                                          </p:val>
                                        </p:tav>
                                      </p:tavLst>
                                    </p:anim>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par>
                                <p:cTn id="37" presetID="53" presetClass="exit" presetSubtype="32" fill="hold" grpId="1" nodeType="withEffect" nodePh="1">
                                  <p:stCondLst>
                                    <p:cond delay="0"/>
                                  </p:stCondLst>
                                  <p:endCondLst>
                                    <p:cond evt="begin" delay="0">
                                      <p:tn val="37"/>
                                    </p:cond>
                                  </p:endCondLst>
                                  <p:childTnLst>
                                    <p:anim calcmode="lin" valueType="num">
                                      <p:cBhvr>
                                        <p:cTn id="38" dur="500"/>
                                        <p:tgtEl>
                                          <p:spTgt spid="45"/>
                                        </p:tgtEl>
                                        <p:attrNameLst>
                                          <p:attrName>ppt_w</p:attrName>
                                        </p:attrNameLst>
                                      </p:cBhvr>
                                      <p:tavLst>
                                        <p:tav tm="0">
                                          <p:val>
                                            <p:strVal val="ppt_w"/>
                                          </p:val>
                                        </p:tav>
                                        <p:tav tm="100000">
                                          <p:val>
                                            <p:fltVal val="0"/>
                                          </p:val>
                                        </p:tav>
                                      </p:tavLst>
                                    </p:anim>
                                    <p:anim calcmode="lin" valueType="num">
                                      <p:cBhvr>
                                        <p:cTn id="39" dur="500"/>
                                        <p:tgtEl>
                                          <p:spTgt spid="45"/>
                                        </p:tgtEl>
                                        <p:attrNameLst>
                                          <p:attrName>ppt_h</p:attrName>
                                        </p:attrNameLst>
                                      </p:cBhvr>
                                      <p:tavLst>
                                        <p:tav tm="0">
                                          <p:val>
                                            <p:strVal val="ppt_h"/>
                                          </p:val>
                                        </p:tav>
                                        <p:tav tm="100000">
                                          <p:val>
                                            <p:fltVal val="0"/>
                                          </p:val>
                                        </p:tav>
                                      </p:tavLst>
                                    </p:anim>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46"/>
                                        </p:tgtEl>
                                        <p:attrNameLst>
                                          <p:attrName>ppt_w</p:attrName>
                                        </p:attrNameLst>
                                      </p:cBhvr>
                                      <p:tavLst>
                                        <p:tav tm="0">
                                          <p:val>
                                            <p:strVal val="ppt_w"/>
                                          </p:val>
                                        </p:tav>
                                        <p:tav tm="100000">
                                          <p:val>
                                            <p:fltVal val="0"/>
                                          </p:val>
                                        </p:tav>
                                      </p:tavLst>
                                    </p:anim>
                                    <p:anim calcmode="lin" valueType="num">
                                      <p:cBhvr>
                                        <p:cTn id="44" dur="500"/>
                                        <p:tgtEl>
                                          <p:spTgt spid="46"/>
                                        </p:tgtEl>
                                        <p:attrNameLst>
                                          <p:attrName>ppt_h</p:attrName>
                                        </p:attrNameLst>
                                      </p:cBhvr>
                                      <p:tavLst>
                                        <p:tav tm="0">
                                          <p:val>
                                            <p:strVal val="ppt_h"/>
                                          </p:val>
                                        </p:tav>
                                        <p:tav tm="100000">
                                          <p:val>
                                            <p:fltVal val="0"/>
                                          </p:val>
                                        </p:tav>
                                      </p:tavLst>
                                    </p:anim>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48"/>
                                        </p:tgtEl>
                                        <p:attrNameLst>
                                          <p:attrName>ppt_w</p:attrName>
                                        </p:attrNameLst>
                                      </p:cBhvr>
                                      <p:tavLst>
                                        <p:tav tm="0">
                                          <p:val>
                                            <p:strVal val="ppt_w"/>
                                          </p:val>
                                        </p:tav>
                                        <p:tav tm="100000">
                                          <p:val>
                                            <p:fltVal val="0"/>
                                          </p:val>
                                        </p:tav>
                                      </p:tavLst>
                                    </p:anim>
                                    <p:anim calcmode="lin" valueType="num">
                                      <p:cBhvr>
                                        <p:cTn id="49" dur="500"/>
                                        <p:tgtEl>
                                          <p:spTgt spid="48"/>
                                        </p:tgtEl>
                                        <p:attrNameLst>
                                          <p:attrName>ppt_h</p:attrName>
                                        </p:attrNameLst>
                                      </p:cBhvr>
                                      <p:tavLst>
                                        <p:tav tm="0">
                                          <p:val>
                                            <p:strVal val="ppt_h"/>
                                          </p:val>
                                        </p:tav>
                                        <p:tav tm="100000">
                                          <p:val>
                                            <p:fltVal val="0"/>
                                          </p:val>
                                        </p:tav>
                                      </p:tavLst>
                                    </p:anim>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5" grpId="0"/>
      <p:bldP spid="45" grpId="1"/>
      <p:bldP spid="46" grpId="0"/>
      <p:bldP spid="4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1D61C18A-D749-41E0-B567-60D1B9A5B3A0}"/>
              </a:ext>
            </a:extLst>
          </p:cNvPr>
          <p:cNvGrpSpPr/>
          <p:nvPr/>
        </p:nvGrpSpPr>
        <p:grpSpPr>
          <a:xfrm>
            <a:off x="1065681" y="3756260"/>
            <a:ext cx="3004847" cy="1768949"/>
            <a:chOff x="918642" y="1953624"/>
            <a:chExt cx="2018224" cy="1266198"/>
          </a:xfrm>
        </p:grpSpPr>
        <p:sp>
          <p:nvSpPr>
            <p:cNvPr id="18" name="Freeform 276">
              <a:extLst>
                <a:ext uri="{FF2B5EF4-FFF2-40B4-BE49-F238E27FC236}">
                  <a16:creationId xmlns:a16="http://schemas.microsoft.com/office/drawing/2014/main" id="{05EF3148-65BB-4411-A334-E4B42C47B372}"/>
                </a:ext>
              </a:extLst>
            </p:cNvPr>
            <p:cNvSpPr>
              <a:spLocks noEditPoints="1"/>
            </p:cNvSpPr>
            <p:nvPr/>
          </p:nvSpPr>
          <p:spPr bwMode="auto">
            <a:xfrm>
              <a:off x="1772524" y="1953624"/>
              <a:ext cx="308459" cy="284857"/>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rgbClr val="A0D3CC"/>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4000">
                <a:latin typeface="Cambria" panose="02040503050406030204" pitchFamily="18" charset="0"/>
                <a:cs typeface="Calibri" panose="020F0502020204030204" pitchFamily="34" charset="0"/>
              </a:endParaRPr>
            </a:p>
          </p:txBody>
        </p:sp>
        <p:grpSp>
          <p:nvGrpSpPr>
            <p:cNvPr id="19" name="组合 18">
              <a:extLst>
                <a:ext uri="{FF2B5EF4-FFF2-40B4-BE49-F238E27FC236}">
                  <a16:creationId xmlns:a16="http://schemas.microsoft.com/office/drawing/2014/main" id="{02F0B258-1007-4417-8A90-F31370C88BA4}"/>
                </a:ext>
              </a:extLst>
            </p:cNvPr>
            <p:cNvGrpSpPr/>
            <p:nvPr/>
          </p:nvGrpSpPr>
          <p:grpSpPr>
            <a:xfrm>
              <a:off x="918642" y="2139702"/>
              <a:ext cx="2018224" cy="1080120"/>
              <a:chOff x="918642" y="2139702"/>
              <a:chExt cx="2018224" cy="1080120"/>
            </a:xfrm>
          </p:grpSpPr>
          <p:cxnSp>
            <p:nvCxnSpPr>
              <p:cNvPr id="20" name="直接连接符 19">
                <a:extLst>
                  <a:ext uri="{FF2B5EF4-FFF2-40B4-BE49-F238E27FC236}">
                    <a16:creationId xmlns:a16="http://schemas.microsoft.com/office/drawing/2014/main" id="{E71BA739-AB3D-43CD-9FC0-57C0EC8F9D08}"/>
                  </a:ext>
                </a:extLst>
              </p:cNvPr>
              <p:cNvCxnSpPr/>
              <p:nvPr/>
            </p:nvCxnSpPr>
            <p:spPr>
              <a:xfrm flipH="1">
                <a:off x="918642" y="2139702"/>
                <a:ext cx="57606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FEC6A370-584B-4C75-A8DF-237E4A5BCE90}"/>
                  </a:ext>
                </a:extLst>
              </p:cNvPr>
              <p:cNvCxnSpPr/>
              <p:nvPr/>
            </p:nvCxnSpPr>
            <p:spPr>
              <a:xfrm flipH="1">
                <a:off x="2358802" y="2139702"/>
                <a:ext cx="57606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B9A8D40-A8E1-4CA6-87E7-963A094CDA7C}"/>
                  </a:ext>
                </a:extLst>
              </p:cNvPr>
              <p:cNvCxnSpPr/>
              <p:nvPr/>
            </p:nvCxnSpPr>
            <p:spPr>
              <a:xfrm>
                <a:off x="918642" y="2139702"/>
                <a:ext cx="0" cy="108012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73FE59E-A2D7-4540-A0CE-D52BFBDE9438}"/>
                  </a:ext>
                </a:extLst>
              </p:cNvPr>
              <p:cNvCxnSpPr/>
              <p:nvPr/>
            </p:nvCxnSpPr>
            <p:spPr>
              <a:xfrm>
                <a:off x="918642" y="3219822"/>
                <a:ext cx="201822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BB50F55F-9FC3-4AFD-AC2A-64CA2402EAF5}"/>
                  </a:ext>
                </a:extLst>
              </p:cNvPr>
              <p:cNvCxnSpPr/>
              <p:nvPr/>
            </p:nvCxnSpPr>
            <p:spPr>
              <a:xfrm>
                <a:off x="2934866" y="2139702"/>
                <a:ext cx="0" cy="108012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sp>
            <p:nvSpPr>
              <p:cNvPr id="25" name="矩形 34">
                <a:extLst>
                  <a:ext uri="{FF2B5EF4-FFF2-40B4-BE49-F238E27FC236}">
                    <a16:creationId xmlns:a16="http://schemas.microsoft.com/office/drawing/2014/main" id="{82C87AA2-2E88-48F3-AAC2-3F714F6B9A7F}"/>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000">
                  <a:latin typeface="Cambria" panose="02040503050406030204" pitchFamily="18" charset="0"/>
                  <a:cs typeface="Calibri" panose="020F0502020204030204" pitchFamily="34" charset="0"/>
                </a:endParaRPr>
              </a:p>
            </p:txBody>
          </p:sp>
        </p:grpSp>
      </p:grpSp>
      <p:sp>
        <p:nvSpPr>
          <p:cNvPr id="27" name="文本框 26">
            <a:extLst>
              <a:ext uri="{FF2B5EF4-FFF2-40B4-BE49-F238E27FC236}">
                <a16:creationId xmlns:a16="http://schemas.microsoft.com/office/drawing/2014/main" id="{FE9D1CAC-3537-4338-B6D5-CEE43417FA4F}"/>
              </a:ext>
            </a:extLst>
          </p:cNvPr>
          <p:cNvSpPr txBox="1"/>
          <p:nvPr/>
        </p:nvSpPr>
        <p:spPr>
          <a:xfrm>
            <a:off x="1384139" y="4775797"/>
            <a:ext cx="2367931"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vi-VN" altLang="zh-CN" sz="2000" dirty="0">
                <a:solidFill>
                  <a:schemeClr val="bg1"/>
                </a:solidFill>
                <a:latin typeface="Cambria" panose="02040503050406030204" pitchFamily="18" charset="0"/>
                <a:ea typeface="Cambria" panose="02040503050406030204" pitchFamily="18" charset="0"/>
              </a:rPr>
              <a:t>YN1</a:t>
            </a:r>
            <a:endParaRPr lang="zh-CN" altLang="en-US" sz="2000" dirty="0">
              <a:solidFill>
                <a:schemeClr val="bg1"/>
              </a:solidFill>
              <a:latin typeface="Cambria" panose="02040503050406030204" pitchFamily="18" charset="0"/>
              <a:ea typeface="康熙字典體" pitchFamily="2" charset="-120"/>
            </a:endParaRPr>
          </a:p>
        </p:txBody>
      </p:sp>
      <p:sp>
        <p:nvSpPr>
          <p:cNvPr id="28" name="矩形 27">
            <a:extLst>
              <a:ext uri="{FF2B5EF4-FFF2-40B4-BE49-F238E27FC236}">
                <a16:creationId xmlns:a16="http://schemas.microsoft.com/office/drawing/2014/main" id="{54050707-2189-484A-A7B1-470E17F2B1B1}"/>
              </a:ext>
            </a:extLst>
          </p:cNvPr>
          <p:cNvSpPr/>
          <p:nvPr/>
        </p:nvSpPr>
        <p:spPr>
          <a:xfrm>
            <a:off x="1133034" y="5778171"/>
            <a:ext cx="2786964" cy="732508"/>
          </a:xfrm>
          <a:prstGeom prst="rect">
            <a:avLst/>
          </a:prstGeom>
        </p:spPr>
        <p:txBody>
          <a:bodyPr vert="horz" wrap="square">
            <a:spAutoFit/>
          </a:bodyPr>
          <a:lstStyle/>
          <a:p>
            <a:pPr algn="ctr">
              <a:lnSpc>
                <a:spcPct val="130000"/>
              </a:lnSpc>
            </a:pPr>
            <a:r>
              <a:rPr lang="vi-VN" altLang="zh-C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YÊU MẾN</a:t>
            </a:r>
            <a:endParaRPr lang="zh-CN" altLang="en-US" sz="3200"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grpSp>
        <p:nvGrpSpPr>
          <p:cNvPr id="51" name="组合 50">
            <a:extLst>
              <a:ext uri="{FF2B5EF4-FFF2-40B4-BE49-F238E27FC236}">
                <a16:creationId xmlns:a16="http://schemas.microsoft.com/office/drawing/2014/main" id="{660F72A7-990B-417D-9C97-E2AB37AE2CC7}"/>
              </a:ext>
            </a:extLst>
          </p:cNvPr>
          <p:cNvGrpSpPr/>
          <p:nvPr/>
        </p:nvGrpSpPr>
        <p:grpSpPr>
          <a:xfrm>
            <a:off x="4635164" y="3748417"/>
            <a:ext cx="3004848" cy="1784635"/>
            <a:chOff x="918642" y="1942396"/>
            <a:chExt cx="2018224" cy="1277426"/>
          </a:xfrm>
        </p:grpSpPr>
        <p:sp>
          <p:nvSpPr>
            <p:cNvPr id="52" name="Freeform 276">
              <a:extLst>
                <a:ext uri="{FF2B5EF4-FFF2-40B4-BE49-F238E27FC236}">
                  <a16:creationId xmlns:a16="http://schemas.microsoft.com/office/drawing/2014/main" id="{B1B7BC3C-7F21-4FFF-A119-E3D807C5D998}"/>
                </a:ext>
              </a:extLst>
            </p:cNvPr>
            <p:cNvSpPr>
              <a:spLocks noEditPoints="1"/>
            </p:cNvSpPr>
            <p:nvPr/>
          </p:nvSpPr>
          <p:spPr bwMode="auto">
            <a:xfrm>
              <a:off x="1772524" y="1942396"/>
              <a:ext cx="308459" cy="307312"/>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rgbClr val="B3D487"/>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4000">
                <a:latin typeface="Cambria" panose="02040503050406030204" pitchFamily="18" charset="0"/>
                <a:cs typeface="Calibri" panose="020F0502020204030204" pitchFamily="34" charset="0"/>
              </a:endParaRPr>
            </a:p>
          </p:txBody>
        </p:sp>
        <p:grpSp>
          <p:nvGrpSpPr>
            <p:cNvPr id="53" name="组合 52">
              <a:extLst>
                <a:ext uri="{FF2B5EF4-FFF2-40B4-BE49-F238E27FC236}">
                  <a16:creationId xmlns:a16="http://schemas.microsoft.com/office/drawing/2014/main" id="{9B4D5D7A-FD6C-4C8E-9A88-58BE45985A91}"/>
                </a:ext>
              </a:extLst>
            </p:cNvPr>
            <p:cNvGrpSpPr/>
            <p:nvPr/>
          </p:nvGrpSpPr>
          <p:grpSpPr>
            <a:xfrm>
              <a:off x="918642" y="2139702"/>
              <a:ext cx="2018224" cy="1080120"/>
              <a:chOff x="918642" y="2139702"/>
              <a:chExt cx="2018224" cy="1080120"/>
            </a:xfrm>
          </p:grpSpPr>
          <p:cxnSp>
            <p:nvCxnSpPr>
              <p:cNvPr id="54" name="直接连接符 53">
                <a:extLst>
                  <a:ext uri="{FF2B5EF4-FFF2-40B4-BE49-F238E27FC236}">
                    <a16:creationId xmlns:a16="http://schemas.microsoft.com/office/drawing/2014/main" id="{5E8B9833-336B-48F0-93B2-D9B3188636EC}"/>
                  </a:ext>
                </a:extLst>
              </p:cNvPr>
              <p:cNvCxnSpPr/>
              <p:nvPr/>
            </p:nvCxnSpPr>
            <p:spPr>
              <a:xfrm flipH="1">
                <a:off x="918642" y="2139702"/>
                <a:ext cx="576064" cy="0"/>
              </a:xfrm>
              <a:prstGeom prst="line">
                <a:avLst/>
              </a:prstGeom>
              <a:ln w="3175">
                <a:solidFill>
                  <a:srgbClr val="B3D487"/>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6F6D0C35-6EE7-45E0-9444-EFE0B43890A6}"/>
                  </a:ext>
                </a:extLst>
              </p:cNvPr>
              <p:cNvCxnSpPr/>
              <p:nvPr/>
            </p:nvCxnSpPr>
            <p:spPr>
              <a:xfrm flipH="1">
                <a:off x="2358802" y="2139702"/>
                <a:ext cx="576064" cy="0"/>
              </a:xfrm>
              <a:prstGeom prst="line">
                <a:avLst/>
              </a:prstGeom>
              <a:ln w="3175">
                <a:solidFill>
                  <a:srgbClr val="B3D487"/>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4A7F1186-7C95-4707-9DC0-8E5FB338C563}"/>
                  </a:ext>
                </a:extLst>
              </p:cNvPr>
              <p:cNvCxnSpPr/>
              <p:nvPr/>
            </p:nvCxnSpPr>
            <p:spPr>
              <a:xfrm>
                <a:off x="918642" y="2139702"/>
                <a:ext cx="0" cy="1080120"/>
              </a:xfrm>
              <a:prstGeom prst="line">
                <a:avLst/>
              </a:prstGeom>
              <a:ln w="3175">
                <a:solidFill>
                  <a:srgbClr val="B3D487"/>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1F6819C-20A8-4A21-AD9D-2DDD5BE9DD65}"/>
                  </a:ext>
                </a:extLst>
              </p:cNvPr>
              <p:cNvCxnSpPr/>
              <p:nvPr/>
            </p:nvCxnSpPr>
            <p:spPr>
              <a:xfrm>
                <a:off x="918642" y="3219822"/>
                <a:ext cx="2018224" cy="0"/>
              </a:xfrm>
              <a:prstGeom prst="line">
                <a:avLst/>
              </a:prstGeom>
              <a:ln w="3175">
                <a:solidFill>
                  <a:srgbClr val="B3D487"/>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DDA45305-A7D9-42B1-84E4-73AC1FDA4F82}"/>
                  </a:ext>
                </a:extLst>
              </p:cNvPr>
              <p:cNvCxnSpPr/>
              <p:nvPr/>
            </p:nvCxnSpPr>
            <p:spPr>
              <a:xfrm>
                <a:off x="2934866" y="2139702"/>
                <a:ext cx="0" cy="1080120"/>
              </a:xfrm>
              <a:prstGeom prst="line">
                <a:avLst/>
              </a:prstGeom>
              <a:ln w="3175">
                <a:solidFill>
                  <a:srgbClr val="B3D487"/>
                </a:solidFill>
              </a:ln>
            </p:spPr>
            <p:style>
              <a:lnRef idx="1">
                <a:schemeClr val="accent1"/>
              </a:lnRef>
              <a:fillRef idx="0">
                <a:schemeClr val="accent1"/>
              </a:fillRef>
              <a:effectRef idx="0">
                <a:schemeClr val="accent1"/>
              </a:effectRef>
              <a:fontRef idx="minor">
                <a:schemeClr val="tx1"/>
              </a:fontRef>
            </p:style>
          </p:cxnSp>
          <p:sp>
            <p:nvSpPr>
              <p:cNvPr id="59" name="矩形 34">
                <a:extLst>
                  <a:ext uri="{FF2B5EF4-FFF2-40B4-BE49-F238E27FC236}">
                    <a16:creationId xmlns:a16="http://schemas.microsoft.com/office/drawing/2014/main" id="{FE19CFA3-C611-4B8C-8830-8C8378356136}"/>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B3D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000">
                  <a:latin typeface="Cambria" panose="02040503050406030204" pitchFamily="18" charset="0"/>
                  <a:cs typeface="Calibri" panose="020F0502020204030204" pitchFamily="34" charset="0"/>
                </a:endParaRPr>
              </a:p>
            </p:txBody>
          </p:sp>
        </p:grpSp>
      </p:grpSp>
      <p:sp>
        <p:nvSpPr>
          <p:cNvPr id="38" name="文本框 37">
            <a:extLst>
              <a:ext uri="{FF2B5EF4-FFF2-40B4-BE49-F238E27FC236}">
                <a16:creationId xmlns:a16="http://schemas.microsoft.com/office/drawing/2014/main" id="{73266832-80D1-47FE-9C30-6B5F330B50B4}"/>
              </a:ext>
            </a:extLst>
          </p:cNvPr>
          <p:cNvSpPr txBox="1"/>
          <p:nvPr/>
        </p:nvSpPr>
        <p:spPr>
          <a:xfrm>
            <a:off x="4953623" y="4775797"/>
            <a:ext cx="2367931"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vi-VN" altLang="zh-CN" sz="2000" dirty="0">
                <a:solidFill>
                  <a:schemeClr val="bg1"/>
                </a:solidFill>
                <a:latin typeface="Cambria" panose="02040503050406030204" pitchFamily="18" charset="0"/>
                <a:ea typeface="Cambria" panose="02040503050406030204" pitchFamily="18" charset="0"/>
              </a:rPr>
              <a:t>YN2</a:t>
            </a:r>
            <a:endParaRPr lang="zh-CN" altLang="en-US" sz="2000" dirty="0">
              <a:solidFill>
                <a:schemeClr val="bg1"/>
              </a:solidFill>
              <a:latin typeface="Cambria" panose="02040503050406030204" pitchFamily="18" charset="0"/>
              <a:ea typeface="康熙字典體" pitchFamily="2" charset="-120"/>
            </a:endParaRPr>
          </a:p>
        </p:txBody>
      </p:sp>
      <p:sp>
        <p:nvSpPr>
          <p:cNvPr id="39" name="矩形 38">
            <a:extLst>
              <a:ext uri="{FF2B5EF4-FFF2-40B4-BE49-F238E27FC236}">
                <a16:creationId xmlns:a16="http://schemas.microsoft.com/office/drawing/2014/main" id="{07970DCB-6F83-4958-99AB-2A1FF378D551}"/>
              </a:ext>
            </a:extLst>
          </p:cNvPr>
          <p:cNvSpPr/>
          <p:nvPr/>
        </p:nvSpPr>
        <p:spPr>
          <a:xfrm>
            <a:off x="4702518" y="5778171"/>
            <a:ext cx="2786964" cy="732508"/>
          </a:xfrm>
          <a:prstGeom prst="rect">
            <a:avLst/>
          </a:prstGeom>
        </p:spPr>
        <p:txBody>
          <a:bodyPr vert="horz" wrap="square">
            <a:spAutoFit/>
          </a:bodyPr>
          <a:lstStyle/>
          <a:p>
            <a:pPr algn="ctr">
              <a:lnSpc>
                <a:spcPct val="130000"/>
              </a:lnSpc>
            </a:pPr>
            <a:r>
              <a:rPr lang="vi-VN" altLang="zh-C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THÔNG CẢM</a:t>
            </a:r>
            <a:endParaRPr lang="zh-CN" altLang="en-US" sz="3200"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grpSp>
        <p:nvGrpSpPr>
          <p:cNvPr id="60" name="组合 59">
            <a:extLst>
              <a:ext uri="{FF2B5EF4-FFF2-40B4-BE49-F238E27FC236}">
                <a16:creationId xmlns:a16="http://schemas.microsoft.com/office/drawing/2014/main" id="{501157F0-5364-4F05-B5AD-72B9CB476F0A}"/>
              </a:ext>
            </a:extLst>
          </p:cNvPr>
          <p:cNvGrpSpPr/>
          <p:nvPr/>
        </p:nvGrpSpPr>
        <p:grpSpPr>
          <a:xfrm>
            <a:off x="8204648" y="3748017"/>
            <a:ext cx="3004849" cy="1785434"/>
            <a:chOff x="918642" y="1941823"/>
            <a:chExt cx="2018224" cy="1277999"/>
          </a:xfrm>
        </p:grpSpPr>
        <p:sp>
          <p:nvSpPr>
            <p:cNvPr id="61" name="Freeform 276">
              <a:extLst>
                <a:ext uri="{FF2B5EF4-FFF2-40B4-BE49-F238E27FC236}">
                  <a16:creationId xmlns:a16="http://schemas.microsoft.com/office/drawing/2014/main" id="{00FDA4BA-2329-4CBB-8639-F1BB4B5B9C50}"/>
                </a:ext>
              </a:extLst>
            </p:cNvPr>
            <p:cNvSpPr>
              <a:spLocks noEditPoints="1"/>
            </p:cNvSpPr>
            <p:nvPr/>
          </p:nvSpPr>
          <p:spPr bwMode="auto">
            <a:xfrm>
              <a:off x="1837179" y="1941823"/>
              <a:ext cx="179147" cy="308459"/>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rgbClr val="A0D3CC"/>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4000">
                <a:latin typeface="Cambria" panose="02040503050406030204" pitchFamily="18" charset="0"/>
                <a:cs typeface="Calibri" panose="020F0502020204030204" pitchFamily="34" charset="0"/>
              </a:endParaRPr>
            </a:p>
          </p:txBody>
        </p:sp>
        <p:grpSp>
          <p:nvGrpSpPr>
            <p:cNvPr id="62" name="组合 61">
              <a:extLst>
                <a:ext uri="{FF2B5EF4-FFF2-40B4-BE49-F238E27FC236}">
                  <a16:creationId xmlns:a16="http://schemas.microsoft.com/office/drawing/2014/main" id="{A8C0376D-6176-4736-84B6-DF6EC94CCCA7}"/>
                </a:ext>
              </a:extLst>
            </p:cNvPr>
            <p:cNvGrpSpPr/>
            <p:nvPr/>
          </p:nvGrpSpPr>
          <p:grpSpPr>
            <a:xfrm>
              <a:off x="918642" y="2139702"/>
              <a:ext cx="2018224" cy="1080120"/>
              <a:chOff x="918642" y="2139702"/>
              <a:chExt cx="2018224" cy="1080120"/>
            </a:xfrm>
          </p:grpSpPr>
          <p:cxnSp>
            <p:nvCxnSpPr>
              <p:cNvPr id="63" name="直接连接符 62">
                <a:extLst>
                  <a:ext uri="{FF2B5EF4-FFF2-40B4-BE49-F238E27FC236}">
                    <a16:creationId xmlns:a16="http://schemas.microsoft.com/office/drawing/2014/main" id="{C2E22B4D-3FD4-4C87-9EB2-B66532C01F7E}"/>
                  </a:ext>
                </a:extLst>
              </p:cNvPr>
              <p:cNvCxnSpPr/>
              <p:nvPr/>
            </p:nvCxnSpPr>
            <p:spPr>
              <a:xfrm flipH="1">
                <a:off x="918642" y="2139702"/>
                <a:ext cx="57606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723F9A4C-B2BE-40B4-B365-633D4F752485}"/>
                  </a:ext>
                </a:extLst>
              </p:cNvPr>
              <p:cNvCxnSpPr/>
              <p:nvPr/>
            </p:nvCxnSpPr>
            <p:spPr>
              <a:xfrm flipH="1">
                <a:off x="2358802" y="2139702"/>
                <a:ext cx="57606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5C5655D1-17F6-4AA7-960F-114FED537D9C}"/>
                  </a:ext>
                </a:extLst>
              </p:cNvPr>
              <p:cNvCxnSpPr/>
              <p:nvPr/>
            </p:nvCxnSpPr>
            <p:spPr>
              <a:xfrm>
                <a:off x="918642" y="2139702"/>
                <a:ext cx="0" cy="108012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8A557B7-7846-45AE-8BE2-9F8D8EA621B6}"/>
                  </a:ext>
                </a:extLst>
              </p:cNvPr>
              <p:cNvCxnSpPr/>
              <p:nvPr/>
            </p:nvCxnSpPr>
            <p:spPr>
              <a:xfrm>
                <a:off x="918642" y="3219822"/>
                <a:ext cx="2018224" cy="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1D900620-5353-4418-8C95-1241391E86F8}"/>
                  </a:ext>
                </a:extLst>
              </p:cNvPr>
              <p:cNvCxnSpPr/>
              <p:nvPr/>
            </p:nvCxnSpPr>
            <p:spPr>
              <a:xfrm>
                <a:off x="2934866" y="2139702"/>
                <a:ext cx="0" cy="1080120"/>
              </a:xfrm>
              <a:prstGeom prst="line">
                <a:avLst/>
              </a:prstGeom>
              <a:ln w="3175">
                <a:solidFill>
                  <a:srgbClr val="A0D3CC"/>
                </a:solidFill>
              </a:ln>
            </p:spPr>
            <p:style>
              <a:lnRef idx="1">
                <a:schemeClr val="accent1"/>
              </a:lnRef>
              <a:fillRef idx="0">
                <a:schemeClr val="accent1"/>
              </a:fillRef>
              <a:effectRef idx="0">
                <a:schemeClr val="accent1"/>
              </a:effectRef>
              <a:fontRef idx="minor">
                <a:schemeClr val="tx1"/>
              </a:fontRef>
            </p:style>
          </p:cxnSp>
          <p:sp>
            <p:nvSpPr>
              <p:cNvPr id="68" name="矩形 34">
                <a:extLst>
                  <a:ext uri="{FF2B5EF4-FFF2-40B4-BE49-F238E27FC236}">
                    <a16:creationId xmlns:a16="http://schemas.microsoft.com/office/drawing/2014/main" id="{4993F50C-9B39-43F4-9108-BBF1E632ECA4}"/>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000">
                  <a:latin typeface="Cambria" panose="02040503050406030204" pitchFamily="18" charset="0"/>
                  <a:cs typeface="Calibri" panose="020F0502020204030204" pitchFamily="34" charset="0"/>
                </a:endParaRPr>
              </a:p>
            </p:txBody>
          </p:sp>
        </p:grpSp>
      </p:grpSp>
      <p:sp>
        <p:nvSpPr>
          <p:cNvPr id="49" name="文本框 48">
            <a:extLst>
              <a:ext uri="{FF2B5EF4-FFF2-40B4-BE49-F238E27FC236}">
                <a16:creationId xmlns:a16="http://schemas.microsoft.com/office/drawing/2014/main" id="{FFD57270-6862-4843-B0AD-CE0D82974F78}"/>
              </a:ext>
            </a:extLst>
          </p:cNvPr>
          <p:cNvSpPr txBox="1"/>
          <p:nvPr/>
        </p:nvSpPr>
        <p:spPr>
          <a:xfrm>
            <a:off x="8523107" y="4775797"/>
            <a:ext cx="2367931"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vi-VN" altLang="zh-CN" sz="2000" dirty="0">
                <a:solidFill>
                  <a:schemeClr val="bg1"/>
                </a:solidFill>
                <a:latin typeface="Cambria" panose="02040503050406030204" pitchFamily="18" charset="0"/>
                <a:ea typeface="Cambria" panose="02040503050406030204" pitchFamily="18" charset="0"/>
              </a:rPr>
              <a:t>YN3</a:t>
            </a:r>
            <a:endParaRPr lang="zh-CN" altLang="en-US" sz="2000" dirty="0">
              <a:solidFill>
                <a:schemeClr val="bg1"/>
              </a:solidFill>
              <a:latin typeface="Cambria" panose="02040503050406030204" pitchFamily="18" charset="0"/>
              <a:ea typeface="康熙字典體" pitchFamily="2" charset="-120"/>
            </a:endParaRPr>
          </a:p>
        </p:txBody>
      </p:sp>
      <p:sp>
        <p:nvSpPr>
          <p:cNvPr id="50" name="矩形 49">
            <a:extLst>
              <a:ext uri="{FF2B5EF4-FFF2-40B4-BE49-F238E27FC236}">
                <a16:creationId xmlns:a16="http://schemas.microsoft.com/office/drawing/2014/main" id="{323D0C86-75A3-4039-A23D-81F246EF7F65}"/>
              </a:ext>
            </a:extLst>
          </p:cNvPr>
          <p:cNvSpPr/>
          <p:nvPr/>
        </p:nvSpPr>
        <p:spPr>
          <a:xfrm>
            <a:off x="8272002" y="5778171"/>
            <a:ext cx="2786964" cy="732508"/>
          </a:xfrm>
          <a:prstGeom prst="rect">
            <a:avLst/>
          </a:prstGeom>
        </p:spPr>
        <p:txBody>
          <a:bodyPr vert="horz" wrap="square">
            <a:spAutoFit/>
          </a:bodyPr>
          <a:lstStyle/>
          <a:p>
            <a:pPr algn="ctr">
              <a:lnSpc>
                <a:spcPct val="130000"/>
              </a:lnSpc>
            </a:pPr>
            <a:r>
              <a:rPr lang="vi-VN" altLang="zh-C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GIÚP ĐỠ</a:t>
            </a:r>
            <a:endParaRPr lang="zh-CN" altLang="en-US" sz="3200" dirty="0">
              <a:solidFill>
                <a:schemeClr val="tx1">
                  <a:lumMod val="75000"/>
                  <a:lumOff val="25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sp>
        <p:nvSpPr>
          <p:cNvPr id="40" name="矩形 22">
            <a:extLst>
              <a:ext uri="{FF2B5EF4-FFF2-40B4-BE49-F238E27FC236}">
                <a16:creationId xmlns:a16="http://schemas.microsoft.com/office/drawing/2014/main" id="{B973EE96-7C96-1442-ADAB-8630789C06BC}"/>
              </a:ext>
            </a:extLst>
          </p:cNvPr>
          <p:cNvSpPr/>
          <p:nvPr/>
        </p:nvSpPr>
        <p:spPr>
          <a:xfrm>
            <a:off x="2942548" y="2339937"/>
            <a:ext cx="6896393" cy="1207190"/>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Người</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sống</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giản</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dị</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sẽ</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được</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mọi</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người</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xung</a:t>
            </a:r>
            <a:r>
              <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quanh</a:t>
            </a:r>
            <a:endParaRPr lang="zh-CN" altLang="en-US" sz="3200" dirty="0">
              <a:solidFill>
                <a:schemeClr val="accent6">
                  <a:lumMod val="50000"/>
                </a:schemeClr>
              </a:solidFill>
              <a:latin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4A94F9E5-F52E-4DD4-B532-75C837979646}"/>
              </a:ext>
            </a:extLst>
          </p:cNvPr>
          <p:cNvSpPr txBox="1"/>
          <p:nvPr/>
        </p:nvSpPr>
        <p:spPr>
          <a:xfrm>
            <a:off x="2977256" y="1208675"/>
            <a:ext cx="9132777" cy="707886"/>
          </a:xfrm>
          <a:prstGeom prst="rect">
            <a:avLst/>
          </a:prstGeom>
          <a:noFill/>
        </p:spPr>
        <p:txBody>
          <a:bodyPr wrap="square" rtlCol="0">
            <a:spAutoFit/>
          </a:bodyPr>
          <a:lstStyle/>
          <a:p>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Là</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phẩm</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chất</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đức</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cần</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có</a:t>
            </a:r>
            <a:endParaRPr 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 name="Google Shape;419;p31">
            <a:extLst>
              <a:ext uri="{FF2B5EF4-FFF2-40B4-BE49-F238E27FC236}">
                <a16:creationId xmlns:a16="http://schemas.microsoft.com/office/drawing/2014/main" id="{4DCBFBC4-2556-4976-B175-C5691E7B5309}"/>
              </a:ext>
            </a:extLst>
          </p:cNvPr>
          <p:cNvSpPr txBox="1">
            <a:spLocks/>
          </p:cNvSpPr>
          <p:nvPr/>
        </p:nvSpPr>
        <p:spPr>
          <a:xfrm>
            <a:off x="-605266" y="713575"/>
            <a:ext cx="4548388" cy="20667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indent="0"/>
            <a:r>
              <a:rPr lang="en-US" sz="5400" dirty="0">
                <a:latin typeface="UTM Alberta Heavy" panose="02040603050506020204" pitchFamily="18" charset="0"/>
              </a:rPr>
              <a:t>3. Ý </a:t>
            </a:r>
            <a:r>
              <a:rPr lang="en-US" sz="5400" dirty="0" err="1">
                <a:latin typeface="UTM Alberta Heavy" panose="02040603050506020204" pitchFamily="18" charset="0"/>
              </a:rPr>
              <a:t>nghĩa</a:t>
            </a:r>
            <a:endParaRPr lang="en-US" sz="5400" dirty="0">
              <a:latin typeface="UTM Alberta Heavy" panose="02040603050506020204" pitchFamily="18" charset="0"/>
            </a:endParaRPr>
          </a:p>
        </p:txBody>
      </p:sp>
    </p:spTree>
    <p:extLst>
      <p:ext uri="{BB962C8B-B14F-4D97-AF65-F5344CB8AC3E}">
        <p14:creationId xmlns:p14="http://schemas.microsoft.com/office/powerpoint/2010/main" val="8011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53" presetClass="exit" presetSubtype="32" fill="hold" grpId="1" nodeType="withEffect">
                                  <p:stCondLst>
                                    <p:cond delay="0"/>
                                  </p:stCondLst>
                                  <p:childTnLst>
                                    <p:anim calcmode="lin" valueType="num">
                                      <p:cBhvr>
                                        <p:cTn id="10" dur="500"/>
                                        <p:tgtEl>
                                          <p:spTgt spid="37"/>
                                        </p:tgtEl>
                                        <p:attrNameLst>
                                          <p:attrName>ppt_w</p:attrName>
                                        </p:attrNameLst>
                                      </p:cBhvr>
                                      <p:tavLst>
                                        <p:tav tm="0">
                                          <p:val>
                                            <p:strVal val="ppt_w"/>
                                          </p:val>
                                        </p:tav>
                                        <p:tav tm="100000">
                                          <p:val>
                                            <p:fltVal val="0"/>
                                          </p:val>
                                        </p:tav>
                                      </p:tavLst>
                                    </p:anim>
                                    <p:anim calcmode="lin" valueType="num">
                                      <p:cBhvr>
                                        <p:cTn id="11" dur="500"/>
                                        <p:tgtEl>
                                          <p:spTgt spid="37"/>
                                        </p:tgtEl>
                                        <p:attrNameLst>
                                          <p:attrName>ppt_h</p:attrName>
                                        </p:attrNameLst>
                                      </p:cBhvr>
                                      <p:tavLst>
                                        <p:tav tm="0">
                                          <p:val>
                                            <p:strVal val="ppt_h"/>
                                          </p:val>
                                        </p:tav>
                                        <p:tav tm="100000">
                                          <p:val>
                                            <p:fltVal val="0"/>
                                          </p:val>
                                        </p:tav>
                                      </p:tavLst>
                                    </p:anim>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9DF58847-328B-4411-A96B-D18B5BE5E4EA}"/>
              </a:ext>
            </a:extLst>
          </p:cNvPr>
          <p:cNvSpPr/>
          <p:nvPr/>
        </p:nvSpPr>
        <p:spPr>
          <a:xfrm>
            <a:off x="4959927" y="1764993"/>
            <a:ext cx="6254999" cy="2290997"/>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16" name="矩形 15">
            <a:extLst>
              <a:ext uri="{FF2B5EF4-FFF2-40B4-BE49-F238E27FC236}">
                <a16:creationId xmlns:a16="http://schemas.microsoft.com/office/drawing/2014/main" id="{96BCB3C4-FB0E-4A88-B27E-6C4520AC43F4}"/>
              </a:ext>
            </a:extLst>
          </p:cNvPr>
          <p:cNvSpPr/>
          <p:nvPr/>
        </p:nvSpPr>
        <p:spPr>
          <a:xfrm>
            <a:off x="5395831" y="2250021"/>
            <a:ext cx="5444837" cy="1320939"/>
          </a:xfrm>
          <a:prstGeom prst="rect">
            <a:avLst/>
          </a:prstGeom>
        </p:spPr>
        <p:txBody>
          <a:bodyPr wrap="square">
            <a:spAutoFit/>
          </a:bodyPr>
          <a:lstStyle/>
          <a:p>
            <a:pPr algn="ctr">
              <a:lnSpc>
                <a:spcPct val="130000"/>
              </a:lnSpc>
            </a:pPr>
            <a:r>
              <a:rPr lang="nl-NL" sz="3200" dirty="0">
                <a:latin typeface="Cambria" panose="02040503050406030204" pitchFamily="18" charset="0"/>
                <a:ea typeface="Cambria" panose="02040503050406030204" pitchFamily="18" charset="0"/>
                <a:cs typeface="Calibri" panose="020F0502020204030204" pitchFamily="34" charset="0"/>
              </a:rPr>
              <a:t>Theo em, HS phải làm gì để rèn luyện tính giản dị?</a:t>
            </a:r>
            <a:endParaRPr lang="zh-CN" altLang="en-US" sz="3200" b="1" dirty="0">
              <a:solidFill>
                <a:schemeClr val="accent6">
                  <a:lumMod val="50000"/>
                </a:schemeClr>
              </a:solidFill>
              <a:latin typeface="Cambria" panose="02040503050406030204" pitchFamily="18" charset="0"/>
              <a:ea typeface="微软雅黑 Light" panose="020B0502040204020203" pitchFamily="34" charset="-122"/>
              <a:cs typeface="Calibri" panose="020F0502020204030204" pitchFamily="34" charset="0"/>
            </a:endParaRPr>
          </a:p>
        </p:txBody>
      </p:sp>
      <p:pic>
        <p:nvPicPr>
          <p:cNvPr id="20" name="图片 19">
            <a:extLst>
              <a:ext uri="{FF2B5EF4-FFF2-40B4-BE49-F238E27FC236}">
                <a16:creationId xmlns:a16="http://schemas.microsoft.com/office/drawing/2014/main" id="{D110E398-8780-45C9-A1AE-DEA5F9E79FD2}"/>
              </a:ext>
            </a:extLst>
          </p:cNvPr>
          <p:cNvPicPr>
            <a:picLocks noChangeAspect="1"/>
          </p:cNvPicPr>
          <p:nvPr/>
        </p:nvPicPr>
        <p:blipFill rotWithShape="1">
          <a:blip r:embed="rId3">
            <a:extLst>
              <a:ext uri="{28A0092B-C50C-407E-A947-70E740481C1C}">
                <a14:useLocalDpi xmlns:a14="http://schemas.microsoft.com/office/drawing/2010/main" val="0"/>
              </a:ext>
            </a:extLst>
          </a:blip>
          <a:srcRect l="31008" t="21431" r="10665" b="12394"/>
          <a:stretch/>
        </p:blipFill>
        <p:spPr>
          <a:xfrm>
            <a:off x="9933565" y="4109052"/>
            <a:ext cx="1814206" cy="2610623"/>
          </a:xfrm>
          <a:prstGeom prst="rect">
            <a:avLst/>
          </a:prstGeom>
        </p:spPr>
      </p:pic>
      <p:pic>
        <p:nvPicPr>
          <p:cNvPr id="24" name="图片 5">
            <a:extLst>
              <a:ext uri="{FF2B5EF4-FFF2-40B4-BE49-F238E27FC236}">
                <a16:creationId xmlns:a16="http://schemas.microsoft.com/office/drawing/2014/main" id="{2DFEFD37-4D37-6F4C-A00E-21362997D9E3}"/>
              </a:ext>
            </a:extLst>
          </p:cNvPr>
          <p:cNvPicPr>
            <a:picLocks noChangeAspect="1"/>
          </p:cNvPicPr>
          <p:nvPr/>
        </p:nvPicPr>
        <p:blipFill rotWithShape="1">
          <a:blip r:embed="rId4">
            <a:extLst>
              <a:ext uri="{28A0092B-C50C-407E-A947-70E740481C1C}">
                <a14:useLocalDpi xmlns:a14="http://schemas.microsoft.com/office/drawing/2010/main" val="0"/>
              </a:ext>
            </a:extLst>
          </a:blip>
          <a:srcRect t="24823" b="11064"/>
          <a:stretch/>
        </p:blipFill>
        <p:spPr>
          <a:xfrm>
            <a:off x="885526" y="1484908"/>
            <a:ext cx="5210474" cy="4723261"/>
          </a:xfrm>
          <a:prstGeom prst="rect">
            <a:avLst/>
          </a:prstGeom>
        </p:spPr>
      </p:pic>
    </p:spTree>
    <p:extLst>
      <p:ext uri="{BB962C8B-B14F-4D97-AF65-F5344CB8AC3E}">
        <p14:creationId xmlns:p14="http://schemas.microsoft.com/office/powerpoint/2010/main" val="428605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23;p26">
            <a:extLst>
              <a:ext uri="{FF2B5EF4-FFF2-40B4-BE49-F238E27FC236}">
                <a16:creationId xmlns:a16="http://schemas.microsoft.com/office/drawing/2014/main" id="{E788F930-5B89-0A4F-B299-F93C6AAA6D9F}"/>
              </a:ext>
            </a:extLst>
          </p:cNvPr>
          <p:cNvGrpSpPr/>
          <p:nvPr/>
        </p:nvGrpSpPr>
        <p:grpSpPr>
          <a:xfrm>
            <a:off x="1201783" y="3986327"/>
            <a:ext cx="10528663" cy="426234"/>
            <a:chOff x="457200" y="2907317"/>
            <a:chExt cx="8229600" cy="252101"/>
          </a:xfrm>
        </p:grpSpPr>
        <p:sp>
          <p:nvSpPr>
            <p:cNvPr id="5" name="Google Shape;1024;p26">
              <a:extLst>
                <a:ext uri="{FF2B5EF4-FFF2-40B4-BE49-F238E27FC236}">
                  <a16:creationId xmlns:a16="http://schemas.microsoft.com/office/drawing/2014/main" id="{8ADD40BB-778F-A24B-9C4B-E1473352CB6F}"/>
                </a:ext>
              </a:extLst>
            </p:cNvPr>
            <p:cNvSpPr/>
            <p:nvPr/>
          </p:nvSpPr>
          <p:spPr>
            <a:xfrm>
              <a:off x="480721" y="2989475"/>
              <a:ext cx="8182557" cy="17"/>
            </a:xfrm>
            <a:custGeom>
              <a:avLst/>
              <a:gdLst/>
              <a:ahLst/>
              <a:cxnLst/>
              <a:rect l="l" t="t" r="r" b="b"/>
              <a:pathLst>
                <a:path w="239659" h="1" fill="none" extrusionOk="0">
                  <a:moveTo>
                    <a:pt x="239658" y="0"/>
                  </a:moveTo>
                  <a:lnTo>
                    <a:pt x="0"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 name="Google Shape;1025;p26">
              <a:extLst>
                <a:ext uri="{FF2B5EF4-FFF2-40B4-BE49-F238E27FC236}">
                  <a16:creationId xmlns:a16="http://schemas.microsoft.com/office/drawing/2014/main" id="{61CB13C4-F77C-0D44-BDF7-DA4A2C0640F7}"/>
                </a:ext>
              </a:extLst>
            </p:cNvPr>
            <p:cNvSpPr/>
            <p:nvPr/>
          </p:nvSpPr>
          <p:spPr>
            <a:xfrm>
              <a:off x="480721" y="3077233"/>
              <a:ext cx="8182557" cy="17"/>
            </a:xfrm>
            <a:custGeom>
              <a:avLst/>
              <a:gdLst/>
              <a:ahLst/>
              <a:cxnLst/>
              <a:rect l="l" t="t" r="r" b="b"/>
              <a:pathLst>
                <a:path w="239659" h="1" fill="none" extrusionOk="0">
                  <a:moveTo>
                    <a:pt x="239658" y="1"/>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1026;p26">
              <a:extLst>
                <a:ext uri="{FF2B5EF4-FFF2-40B4-BE49-F238E27FC236}">
                  <a16:creationId xmlns:a16="http://schemas.microsoft.com/office/drawing/2014/main" id="{DA7D8DF4-BC60-E445-A0B0-6C6DC8C3D2E2}"/>
                </a:ext>
              </a:extLst>
            </p:cNvPr>
            <p:cNvSpPr/>
            <p:nvPr/>
          </p:nvSpPr>
          <p:spPr>
            <a:xfrm>
              <a:off x="8639529" y="2908449"/>
              <a:ext cx="47271" cy="250115"/>
            </a:xfrm>
            <a:custGeom>
              <a:avLst/>
              <a:gdLst/>
              <a:ahLst/>
              <a:cxnLst/>
              <a:rect l="l" t="t" r="r" b="b"/>
              <a:pathLst>
                <a:path w="2714" h="14360" extrusionOk="0">
                  <a:moveTo>
                    <a:pt x="1357" y="0"/>
                  </a:moveTo>
                  <a:cubicBezTo>
                    <a:pt x="679" y="0"/>
                    <a:pt x="0" y="431"/>
                    <a:pt x="0" y="1293"/>
                  </a:cubicBezTo>
                  <a:lnTo>
                    <a:pt x="0" y="13052"/>
                  </a:lnTo>
                  <a:cubicBezTo>
                    <a:pt x="0" y="13918"/>
                    <a:pt x="687" y="14360"/>
                    <a:pt x="1370" y="14360"/>
                  </a:cubicBezTo>
                  <a:cubicBezTo>
                    <a:pt x="2044" y="14360"/>
                    <a:pt x="2714" y="13929"/>
                    <a:pt x="2714" y="13052"/>
                  </a:cubicBezTo>
                  <a:lnTo>
                    <a:pt x="2714" y="1293"/>
                  </a:lnTo>
                  <a:cubicBezTo>
                    <a:pt x="2714" y="431"/>
                    <a:pt x="2036" y="0"/>
                    <a:pt x="1357" y="0"/>
                  </a:cubicBezTo>
                  <a:close/>
                </a:path>
              </a:pathLst>
            </a:custGeom>
            <a:solidFill>
              <a:srgbClr val="699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 name="Google Shape;1027;p26">
              <a:extLst>
                <a:ext uri="{FF2B5EF4-FFF2-40B4-BE49-F238E27FC236}">
                  <a16:creationId xmlns:a16="http://schemas.microsoft.com/office/drawing/2014/main" id="{00404537-1B59-054A-A29A-A223458F9BE0}"/>
                </a:ext>
              </a:extLst>
            </p:cNvPr>
            <p:cNvSpPr/>
            <p:nvPr/>
          </p:nvSpPr>
          <p:spPr>
            <a:xfrm>
              <a:off x="457200" y="2907317"/>
              <a:ext cx="49535" cy="252101"/>
            </a:xfrm>
            <a:custGeom>
              <a:avLst/>
              <a:gdLst/>
              <a:ahLst/>
              <a:cxnLst/>
              <a:rect l="l" t="t" r="r" b="b"/>
              <a:pathLst>
                <a:path w="2844" h="14474" extrusionOk="0">
                  <a:moveTo>
                    <a:pt x="1422" y="1"/>
                  </a:moveTo>
                  <a:cubicBezTo>
                    <a:pt x="711" y="1"/>
                    <a:pt x="0" y="453"/>
                    <a:pt x="0" y="1358"/>
                  </a:cubicBezTo>
                  <a:lnTo>
                    <a:pt x="0" y="13117"/>
                  </a:lnTo>
                  <a:cubicBezTo>
                    <a:pt x="0" y="14021"/>
                    <a:pt x="711" y="14473"/>
                    <a:pt x="1422" y="14473"/>
                  </a:cubicBezTo>
                  <a:cubicBezTo>
                    <a:pt x="2133" y="14473"/>
                    <a:pt x="2843" y="14021"/>
                    <a:pt x="2843" y="13117"/>
                  </a:cubicBezTo>
                  <a:lnTo>
                    <a:pt x="2843" y="1358"/>
                  </a:lnTo>
                  <a:cubicBezTo>
                    <a:pt x="2843" y="453"/>
                    <a:pt x="2133" y="1"/>
                    <a:pt x="1422" y="1"/>
                  </a:cubicBezTo>
                  <a:close/>
                </a:path>
              </a:pathLst>
            </a:custGeom>
            <a:solidFill>
              <a:srgbClr val="699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9" name="Google Shape;1028;p26">
            <a:extLst>
              <a:ext uri="{FF2B5EF4-FFF2-40B4-BE49-F238E27FC236}">
                <a16:creationId xmlns:a16="http://schemas.microsoft.com/office/drawing/2014/main" id="{E9BE7192-3A36-AE44-8B8B-DEB4562F83F9}"/>
              </a:ext>
            </a:extLst>
          </p:cNvPr>
          <p:cNvSpPr txBox="1">
            <a:spLocks noGrp="1"/>
          </p:cNvSpPr>
          <p:nvPr>
            <p:ph type="title"/>
          </p:nvPr>
        </p:nvSpPr>
        <p:spPr>
          <a:xfrm>
            <a:off x="2183099" y="974234"/>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Cambria" panose="02040503050406030204" pitchFamily="18" charset="0"/>
                <a:ea typeface="Cambria" panose="02040503050406030204" pitchFamily="18" charset="0"/>
              </a:rPr>
              <a:t>NHỮNG VIỆC HS NÊN LÀM</a:t>
            </a:r>
            <a:endParaRPr>
              <a:latin typeface="Cambria" panose="02040503050406030204" pitchFamily="18" charset="0"/>
              <a:ea typeface="Cambria" panose="02040503050406030204" pitchFamily="18" charset="0"/>
            </a:endParaRPr>
          </a:p>
        </p:txBody>
      </p:sp>
      <p:grpSp>
        <p:nvGrpSpPr>
          <p:cNvPr id="10" name="Google Shape;1029;p26">
            <a:extLst>
              <a:ext uri="{FF2B5EF4-FFF2-40B4-BE49-F238E27FC236}">
                <a16:creationId xmlns:a16="http://schemas.microsoft.com/office/drawing/2014/main" id="{05F4245D-4AD0-4C43-B67C-73F3B1A74092}"/>
              </a:ext>
            </a:extLst>
          </p:cNvPr>
          <p:cNvGrpSpPr/>
          <p:nvPr/>
        </p:nvGrpSpPr>
        <p:grpSpPr>
          <a:xfrm>
            <a:off x="1297869" y="2606003"/>
            <a:ext cx="2254457" cy="2491009"/>
            <a:chOff x="270258" y="1381646"/>
            <a:chExt cx="2254457" cy="2491009"/>
          </a:xfrm>
        </p:grpSpPr>
        <p:sp>
          <p:nvSpPr>
            <p:cNvPr id="12" name="Google Shape;1031;p26">
              <a:extLst>
                <a:ext uri="{FF2B5EF4-FFF2-40B4-BE49-F238E27FC236}">
                  <a16:creationId xmlns:a16="http://schemas.microsoft.com/office/drawing/2014/main" id="{03AA050A-438E-F34D-BD03-556A9203F3DE}"/>
                </a:ext>
              </a:extLst>
            </p:cNvPr>
            <p:cNvSpPr/>
            <p:nvPr/>
          </p:nvSpPr>
          <p:spPr>
            <a:xfrm>
              <a:off x="776288" y="3497955"/>
              <a:ext cx="1121400" cy="374700"/>
            </a:xfrm>
            <a:prstGeom prst="rect">
              <a:avLst/>
            </a:prstGeom>
            <a:solidFill>
              <a:schemeClr val="accent6">
                <a:lumMod val="20000"/>
                <a:lumOff val="80000"/>
              </a:schemeClr>
            </a:solidFill>
            <a:ln w="19050" cap="flat" cmpd="sng">
              <a:solidFill>
                <a:srgbClr val="6990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chemeClr val="accent6">
                      <a:lumMod val="50000"/>
                    </a:schemeClr>
                  </a:solidFill>
                  <a:latin typeface="Cambria" panose="02040503050406030204" pitchFamily="18" charset="0"/>
                  <a:ea typeface="Cambria" panose="02040503050406030204" pitchFamily="18" charset="0"/>
                  <a:cs typeface="Fira Sans Extra Condensed Medium"/>
                  <a:sym typeface="Fira Sans Extra Condensed Medium"/>
                </a:rPr>
                <a:t>NÊN</a:t>
              </a:r>
              <a:endParaRPr>
                <a:solidFill>
                  <a:schemeClr val="accent6">
                    <a:lumMod val="50000"/>
                  </a:schemeClr>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13" name="Google Shape;1032;p26">
              <a:extLst>
                <a:ext uri="{FF2B5EF4-FFF2-40B4-BE49-F238E27FC236}">
                  <a16:creationId xmlns:a16="http://schemas.microsoft.com/office/drawing/2014/main" id="{CACC187D-2CF5-F644-9C11-7D796CEE4290}"/>
                </a:ext>
              </a:extLst>
            </p:cNvPr>
            <p:cNvSpPr/>
            <p:nvPr/>
          </p:nvSpPr>
          <p:spPr>
            <a:xfrm>
              <a:off x="1155488" y="2814182"/>
              <a:ext cx="363000" cy="363000"/>
            </a:xfrm>
            <a:prstGeom prst="ellipse">
              <a:avLst/>
            </a:prstGeom>
            <a:solidFill>
              <a:schemeClr val="accent6">
                <a:lumMod val="20000"/>
                <a:lumOff val="80000"/>
              </a:schemeClr>
            </a:solidFill>
            <a:ln w="19050" cap="flat" cmpd="sng">
              <a:solidFill>
                <a:srgbClr val="6990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cs typeface="Fira Sans Extra Condensed SemiBold"/>
                  <a:sym typeface="Fira Sans Extra Condensed SemiBold"/>
                </a:rPr>
                <a:t>1</a:t>
              </a:r>
              <a:endParaRPr sz="1600">
                <a:solidFill>
                  <a:schemeClr val="accent6">
                    <a:lumMod val="50000"/>
                  </a:schemeClr>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 name="Google Shape;1033;p26">
              <a:extLst>
                <a:ext uri="{FF2B5EF4-FFF2-40B4-BE49-F238E27FC236}">
                  <a16:creationId xmlns:a16="http://schemas.microsoft.com/office/drawing/2014/main" id="{F1B81623-F2B1-CE40-9B19-5A43FD12167D}"/>
                </a:ext>
              </a:extLst>
            </p:cNvPr>
            <p:cNvSpPr txBox="1"/>
            <p:nvPr/>
          </p:nvSpPr>
          <p:spPr>
            <a:xfrm>
              <a:off x="270258" y="1381646"/>
              <a:ext cx="2254457" cy="744000"/>
            </a:xfrm>
            <a:prstGeom prst="rect">
              <a:avLst/>
            </a:prstGeom>
            <a:noFill/>
            <a:ln>
              <a:noFill/>
            </a:ln>
          </p:spPr>
          <p:txBody>
            <a:bodyPr spcFirstLastPara="1" wrap="square" lIns="91425" tIns="91425" rIns="91425" bIns="91425" anchor="ctr" anchorCtr="0">
              <a:noAutofit/>
            </a:bodyPr>
            <a:lstStyle/>
            <a:p>
              <a:pPr algn="ctr"/>
              <a:r>
                <a:rPr lang="nl-NL" sz="2400" dirty="0">
                  <a:latin typeface="Cambria" panose="02040503050406030204" pitchFamily="18" charset="0"/>
                  <a:ea typeface="Cambria" panose="02040503050406030204" pitchFamily="18" charset="0"/>
                  <a:cs typeface="Calibri" panose="020F0502020204030204" pitchFamily="34" charset="0"/>
                </a:rPr>
                <a:t>Ăn mặc phù hợp với lứa tuổi</a:t>
              </a:r>
              <a:endParaRPr lang="en-US" sz="2400" dirty="0">
                <a:latin typeface="Cambria" panose="02040503050406030204" pitchFamily="18" charset="0"/>
                <a:ea typeface="Cambria" panose="02040503050406030204" pitchFamily="18" charset="0"/>
                <a:cs typeface="Calibri" panose="020F0502020204030204" pitchFamily="34" charset="0"/>
              </a:endParaRPr>
            </a:p>
          </p:txBody>
        </p:sp>
      </p:grpSp>
      <p:grpSp>
        <p:nvGrpSpPr>
          <p:cNvPr id="15" name="Google Shape;1034;p26">
            <a:extLst>
              <a:ext uri="{FF2B5EF4-FFF2-40B4-BE49-F238E27FC236}">
                <a16:creationId xmlns:a16="http://schemas.microsoft.com/office/drawing/2014/main" id="{90589CF6-00B0-F84A-AEB5-7483EB346DE4}"/>
              </a:ext>
            </a:extLst>
          </p:cNvPr>
          <p:cNvGrpSpPr/>
          <p:nvPr/>
        </p:nvGrpSpPr>
        <p:grpSpPr>
          <a:xfrm>
            <a:off x="5567489" y="2667116"/>
            <a:ext cx="1797249" cy="2429889"/>
            <a:chOff x="3582951" y="1442766"/>
            <a:chExt cx="1797249" cy="2429889"/>
          </a:xfrm>
        </p:grpSpPr>
        <p:sp>
          <p:nvSpPr>
            <p:cNvPr id="17" name="Google Shape;1036;p26">
              <a:extLst>
                <a:ext uri="{FF2B5EF4-FFF2-40B4-BE49-F238E27FC236}">
                  <a16:creationId xmlns:a16="http://schemas.microsoft.com/office/drawing/2014/main" id="{E8764F94-E59A-2A43-8EAB-E4338D6C9F2C}"/>
                </a:ext>
              </a:extLst>
            </p:cNvPr>
            <p:cNvSpPr/>
            <p:nvPr/>
          </p:nvSpPr>
          <p:spPr>
            <a:xfrm>
              <a:off x="4011300" y="3497955"/>
              <a:ext cx="1121400" cy="374700"/>
            </a:xfrm>
            <a:prstGeom prst="rect">
              <a:avLst/>
            </a:prstGeom>
            <a:solidFill>
              <a:schemeClr val="accent1">
                <a:lumMod val="20000"/>
                <a:lumOff val="80000"/>
              </a:schemeClr>
            </a:solidFill>
            <a:ln w="1905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sym typeface="Fira Sans Extra Condensed Medium"/>
                </a:rPr>
                <a:t>NÊN</a:t>
              </a:r>
              <a:endParaRPr>
                <a:solidFill>
                  <a:schemeClr val="accent6">
                    <a:lumMod val="50000"/>
                  </a:schemeClr>
                </a:solidFill>
                <a:latin typeface="Cambria" panose="02040503050406030204" pitchFamily="18" charset="0"/>
                <a:ea typeface="Cambria" panose="02040503050406030204" pitchFamily="18" charset="0"/>
              </a:endParaRPr>
            </a:p>
          </p:txBody>
        </p:sp>
        <p:sp>
          <p:nvSpPr>
            <p:cNvPr id="18" name="Google Shape;1037;p26">
              <a:extLst>
                <a:ext uri="{FF2B5EF4-FFF2-40B4-BE49-F238E27FC236}">
                  <a16:creationId xmlns:a16="http://schemas.microsoft.com/office/drawing/2014/main" id="{39BB3E02-73B9-854A-91E9-5896B86CDAC1}"/>
                </a:ext>
              </a:extLst>
            </p:cNvPr>
            <p:cNvSpPr/>
            <p:nvPr/>
          </p:nvSpPr>
          <p:spPr>
            <a:xfrm>
              <a:off x="4390500" y="2814169"/>
              <a:ext cx="363000" cy="363000"/>
            </a:xfrm>
            <a:prstGeom prst="ellipse">
              <a:avLst/>
            </a:prstGeom>
            <a:solidFill>
              <a:schemeClr val="accent1">
                <a:lumMod val="20000"/>
                <a:lumOff val="80000"/>
              </a:schemeClr>
            </a:solidFill>
            <a:ln w="1905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cs typeface="Fira Sans Extra Condensed SemiBold"/>
                  <a:sym typeface="Fira Sans Extra Condensed SemiBold"/>
                </a:rPr>
                <a:t>3</a:t>
              </a:r>
              <a:endParaRPr sz="1600">
                <a:solidFill>
                  <a:schemeClr val="accent6">
                    <a:lumMod val="50000"/>
                  </a:schemeClr>
                </a:solidFill>
                <a:latin typeface="Cambria" panose="02040503050406030204" pitchFamily="18" charset="0"/>
                <a:ea typeface="Cambria" panose="02040503050406030204" pitchFamily="18" charset="0"/>
              </a:endParaRPr>
            </a:p>
          </p:txBody>
        </p:sp>
        <p:sp>
          <p:nvSpPr>
            <p:cNvPr id="19" name="Google Shape;1038;p26">
              <a:extLst>
                <a:ext uri="{FF2B5EF4-FFF2-40B4-BE49-F238E27FC236}">
                  <a16:creationId xmlns:a16="http://schemas.microsoft.com/office/drawing/2014/main" id="{32B913CC-DA79-E448-906E-5FF6BCCF0142}"/>
                </a:ext>
              </a:extLst>
            </p:cNvPr>
            <p:cNvSpPr txBox="1"/>
            <p:nvPr/>
          </p:nvSpPr>
          <p:spPr>
            <a:xfrm>
              <a:off x="3582951" y="1442766"/>
              <a:ext cx="1797249" cy="744000"/>
            </a:xfrm>
            <a:prstGeom prst="rect">
              <a:avLst/>
            </a:prstGeom>
            <a:noFill/>
            <a:ln>
              <a:noFill/>
            </a:ln>
          </p:spPr>
          <p:txBody>
            <a:bodyPr spcFirstLastPara="1" wrap="square" lIns="91425" tIns="91425" rIns="91425" bIns="91425" anchor="ctr" anchorCtr="0">
              <a:noAutofit/>
            </a:bodyPr>
            <a:lstStyle/>
            <a:p>
              <a:pPr algn="ctr"/>
              <a:r>
                <a:rPr lang="nl-NL" sz="2400" dirty="0">
                  <a:latin typeface="Cambria" panose="02040503050406030204" pitchFamily="18" charset="0"/>
                  <a:ea typeface="Cambria" panose="02040503050406030204" pitchFamily="18" charset="0"/>
                  <a:cs typeface="Calibri" panose="020F0502020204030204" pitchFamily="34" charset="0"/>
                </a:rPr>
                <a:t>Lời nói ngắn gọn, dễ hiểu</a:t>
              </a:r>
              <a:endParaRPr lang="en-US" sz="2400" dirty="0">
                <a:latin typeface="Cambria" panose="02040503050406030204" pitchFamily="18" charset="0"/>
                <a:ea typeface="Cambria" panose="02040503050406030204" pitchFamily="18" charset="0"/>
                <a:cs typeface="Calibri" panose="020F0502020204030204" pitchFamily="34" charset="0"/>
              </a:endParaRPr>
            </a:p>
          </p:txBody>
        </p:sp>
      </p:grpSp>
      <p:grpSp>
        <p:nvGrpSpPr>
          <p:cNvPr id="20" name="Google Shape;1039;p26">
            <a:extLst>
              <a:ext uri="{FF2B5EF4-FFF2-40B4-BE49-F238E27FC236}">
                <a16:creationId xmlns:a16="http://schemas.microsoft.com/office/drawing/2014/main" id="{3ACA16D0-DECD-A448-8E12-2C252BE8CA05}"/>
              </a:ext>
            </a:extLst>
          </p:cNvPr>
          <p:cNvGrpSpPr/>
          <p:nvPr/>
        </p:nvGrpSpPr>
        <p:grpSpPr>
          <a:xfrm>
            <a:off x="9349973" y="2833034"/>
            <a:ext cx="2304950" cy="2243930"/>
            <a:chOff x="6654538" y="1628725"/>
            <a:chExt cx="2304950" cy="2243930"/>
          </a:xfrm>
        </p:grpSpPr>
        <p:sp>
          <p:nvSpPr>
            <p:cNvPr id="22" name="Google Shape;1041;p26">
              <a:extLst>
                <a:ext uri="{FF2B5EF4-FFF2-40B4-BE49-F238E27FC236}">
                  <a16:creationId xmlns:a16="http://schemas.microsoft.com/office/drawing/2014/main" id="{53BAC353-B4EF-7F4F-B31F-64B5D72DB71C}"/>
                </a:ext>
              </a:extLst>
            </p:cNvPr>
            <p:cNvSpPr/>
            <p:nvPr/>
          </p:nvSpPr>
          <p:spPr>
            <a:xfrm>
              <a:off x="7246313" y="3497955"/>
              <a:ext cx="1121400" cy="374700"/>
            </a:xfrm>
            <a:prstGeom prst="rect">
              <a:avLst/>
            </a:prstGeom>
            <a:solidFill>
              <a:schemeClr val="accent4">
                <a:lumMod val="20000"/>
                <a:lumOff val="80000"/>
              </a:schemeClr>
            </a:solidFill>
            <a:ln w="19050" cap="flat"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sym typeface="Fira Sans Extra Condensed Medium"/>
                </a:rPr>
                <a:t>NÊN</a:t>
              </a:r>
              <a:endParaRPr>
                <a:solidFill>
                  <a:schemeClr val="accent6">
                    <a:lumMod val="50000"/>
                  </a:schemeClr>
                </a:solidFill>
                <a:latin typeface="Cambria" panose="02040503050406030204" pitchFamily="18" charset="0"/>
                <a:ea typeface="Cambria" panose="02040503050406030204" pitchFamily="18" charset="0"/>
              </a:endParaRPr>
            </a:p>
          </p:txBody>
        </p:sp>
        <p:sp>
          <p:nvSpPr>
            <p:cNvPr id="23" name="Google Shape;1042;p26">
              <a:extLst>
                <a:ext uri="{FF2B5EF4-FFF2-40B4-BE49-F238E27FC236}">
                  <a16:creationId xmlns:a16="http://schemas.microsoft.com/office/drawing/2014/main" id="{0E54C11A-7A22-3A43-BD14-6D397BA841EC}"/>
                </a:ext>
              </a:extLst>
            </p:cNvPr>
            <p:cNvSpPr/>
            <p:nvPr/>
          </p:nvSpPr>
          <p:spPr>
            <a:xfrm>
              <a:off x="7625513" y="2814178"/>
              <a:ext cx="363000" cy="363000"/>
            </a:xfrm>
            <a:prstGeom prst="ellipse">
              <a:avLst/>
            </a:prstGeom>
            <a:solidFill>
              <a:schemeClr val="accent4">
                <a:lumMod val="20000"/>
                <a:lumOff val="80000"/>
              </a:schemeClr>
            </a:solidFill>
            <a:ln w="19050" cap="flat"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cs typeface="Fira Sans Extra Condensed SemiBold"/>
                  <a:sym typeface="Fira Sans Extra Condensed SemiBold"/>
                </a:rPr>
                <a:t>5</a:t>
              </a:r>
              <a:endParaRPr sz="1600">
                <a:solidFill>
                  <a:schemeClr val="accent6">
                    <a:lumMod val="50000"/>
                  </a:schemeClr>
                </a:solidFill>
                <a:latin typeface="Cambria" panose="02040503050406030204" pitchFamily="18" charset="0"/>
                <a:ea typeface="Cambria" panose="02040503050406030204" pitchFamily="18" charset="0"/>
              </a:endParaRPr>
            </a:p>
          </p:txBody>
        </p:sp>
        <p:sp>
          <p:nvSpPr>
            <p:cNvPr id="24" name="Google Shape;1043;p26">
              <a:extLst>
                <a:ext uri="{FF2B5EF4-FFF2-40B4-BE49-F238E27FC236}">
                  <a16:creationId xmlns:a16="http://schemas.microsoft.com/office/drawing/2014/main" id="{54E4B76E-0A7C-1243-BBEC-CCA71D2A599E}"/>
                </a:ext>
              </a:extLst>
            </p:cNvPr>
            <p:cNvSpPr txBox="1"/>
            <p:nvPr/>
          </p:nvSpPr>
          <p:spPr>
            <a:xfrm>
              <a:off x="6654538" y="1628725"/>
              <a:ext cx="2304950" cy="744000"/>
            </a:xfrm>
            <a:prstGeom prst="rect">
              <a:avLst/>
            </a:prstGeom>
            <a:noFill/>
            <a:ln>
              <a:noFill/>
            </a:ln>
          </p:spPr>
          <p:txBody>
            <a:bodyPr spcFirstLastPara="1" wrap="square" lIns="91425" tIns="91425" rIns="91425" bIns="91425" anchor="ctr" anchorCtr="0">
              <a:noAutofit/>
            </a:bodyPr>
            <a:lstStyle/>
            <a:p>
              <a:pPr lvl="0" algn="ctr"/>
              <a:r>
                <a:rPr lang="nl-NL" sz="2400" dirty="0">
                  <a:latin typeface="Cambria" panose="02040503050406030204" pitchFamily="18" charset="0"/>
                  <a:ea typeface="Cambria" panose="02040503050406030204" pitchFamily="18" charset="0"/>
                  <a:cs typeface="Calibri" panose="020F0502020204030204" pitchFamily="34" charset="0"/>
                </a:rPr>
                <a:t>Đối xử với mọi người chân thành, cởi mở.</a:t>
              </a:r>
              <a:endParaRPr sz="2400">
                <a:latin typeface="Cambria" panose="02040503050406030204" pitchFamily="18" charset="0"/>
                <a:ea typeface="Cambria" panose="02040503050406030204" pitchFamily="18" charset="0"/>
                <a:cs typeface="Calibri" panose="020F0502020204030204" pitchFamily="34" charset="0"/>
                <a:sym typeface="Roboto"/>
              </a:endParaRPr>
            </a:p>
          </p:txBody>
        </p:sp>
      </p:grpSp>
      <p:grpSp>
        <p:nvGrpSpPr>
          <p:cNvPr id="25" name="Google Shape;1044;p26">
            <a:extLst>
              <a:ext uri="{FF2B5EF4-FFF2-40B4-BE49-F238E27FC236}">
                <a16:creationId xmlns:a16="http://schemas.microsoft.com/office/drawing/2014/main" id="{5F32D419-A21D-DE48-83CD-3893735BBACE}"/>
              </a:ext>
            </a:extLst>
          </p:cNvPr>
          <p:cNvGrpSpPr/>
          <p:nvPr/>
        </p:nvGrpSpPr>
        <p:grpSpPr>
          <a:xfrm>
            <a:off x="3667811" y="3330339"/>
            <a:ext cx="1585514" cy="1980727"/>
            <a:chOff x="2182914" y="2118701"/>
            <a:chExt cx="1585514" cy="1980727"/>
          </a:xfrm>
        </p:grpSpPr>
        <p:sp>
          <p:nvSpPr>
            <p:cNvPr id="26" name="Google Shape;1045;p26">
              <a:extLst>
                <a:ext uri="{FF2B5EF4-FFF2-40B4-BE49-F238E27FC236}">
                  <a16:creationId xmlns:a16="http://schemas.microsoft.com/office/drawing/2014/main" id="{D5EA961E-58BD-7446-A5A5-4E5309984334}"/>
                </a:ext>
              </a:extLst>
            </p:cNvPr>
            <p:cNvSpPr/>
            <p:nvPr/>
          </p:nvSpPr>
          <p:spPr>
            <a:xfrm>
              <a:off x="2772994" y="2814182"/>
              <a:ext cx="363000" cy="363000"/>
            </a:xfrm>
            <a:prstGeom prst="ellipse">
              <a:avLst/>
            </a:prstGeom>
            <a:solidFill>
              <a:srgbClr val="699034"/>
            </a:soli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1600">
                <a:latin typeface="Cambria" panose="02040503050406030204" pitchFamily="18" charset="0"/>
                <a:ea typeface="Cambria" panose="02040503050406030204" pitchFamily="18" charset="0"/>
              </a:endParaRPr>
            </a:p>
          </p:txBody>
        </p:sp>
        <p:sp>
          <p:nvSpPr>
            <p:cNvPr id="27" name="Google Shape;1046;p26">
              <a:extLst>
                <a:ext uri="{FF2B5EF4-FFF2-40B4-BE49-F238E27FC236}">
                  <a16:creationId xmlns:a16="http://schemas.microsoft.com/office/drawing/2014/main" id="{4AE3B233-1F8C-1F40-957D-8EC91B998B34}"/>
                </a:ext>
              </a:extLst>
            </p:cNvPr>
            <p:cNvSpPr/>
            <p:nvPr/>
          </p:nvSpPr>
          <p:spPr>
            <a:xfrm>
              <a:off x="2393794" y="2118701"/>
              <a:ext cx="1121400" cy="374700"/>
            </a:xfrm>
            <a:prstGeom prst="rect">
              <a:avLst/>
            </a:prstGeom>
            <a:solidFill>
              <a:srgbClr val="699034"/>
            </a:soli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Cambria" panose="02040503050406030204" pitchFamily="18" charset="0"/>
                  <a:ea typeface="Cambria" panose="02040503050406030204" pitchFamily="18" charset="0"/>
                  <a:sym typeface="Fira Sans Extra Condensed Medium"/>
                </a:rPr>
                <a:t>NÊN</a:t>
              </a:r>
              <a:endParaRPr>
                <a:latin typeface="Cambria" panose="02040503050406030204" pitchFamily="18" charset="0"/>
                <a:ea typeface="Cambria" panose="02040503050406030204" pitchFamily="18" charset="0"/>
              </a:endParaRPr>
            </a:p>
          </p:txBody>
        </p:sp>
        <p:sp>
          <p:nvSpPr>
            <p:cNvPr id="29" name="Google Shape;1048;p26">
              <a:extLst>
                <a:ext uri="{FF2B5EF4-FFF2-40B4-BE49-F238E27FC236}">
                  <a16:creationId xmlns:a16="http://schemas.microsoft.com/office/drawing/2014/main" id="{5E9E69FE-AF5F-B449-8E28-2327F2D03F90}"/>
                </a:ext>
              </a:extLst>
            </p:cNvPr>
            <p:cNvSpPr txBox="1"/>
            <p:nvPr/>
          </p:nvSpPr>
          <p:spPr>
            <a:xfrm>
              <a:off x="2182914" y="3355428"/>
              <a:ext cx="1585514" cy="744000"/>
            </a:xfrm>
            <a:prstGeom prst="rect">
              <a:avLst/>
            </a:prstGeom>
            <a:noFill/>
            <a:ln>
              <a:noFill/>
            </a:ln>
          </p:spPr>
          <p:txBody>
            <a:bodyPr spcFirstLastPara="1" wrap="square" lIns="91425" tIns="91425" rIns="91425" bIns="91425" anchor="ctr" anchorCtr="0">
              <a:noAutofit/>
            </a:bodyPr>
            <a:lstStyle/>
            <a:p>
              <a:pPr lvl="0" algn="ctr"/>
              <a:r>
                <a:rPr lang="nl-NL" sz="2400" dirty="0">
                  <a:latin typeface="Cambria" panose="02040503050406030204" pitchFamily="18" charset="0"/>
                  <a:ea typeface="Cambria" panose="02040503050406030204" pitchFamily="18" charset="0"/>
                  <a:cs typeface="Calibri" panose="020F0502020204030204" pitchFamily="34" charset="0"/>
                </a:rPr>
                <a:t>Ngoan ngoãn, lễ phép</a:t>
              </a:r>
              <a:endParaRPr sz="2400">
                <a:solidFill>
                  <a:schemeClr val="dk1"/>
                </a:solidFill>
                <a:latin typeface="Cambria" panose="02040503050406030204" pitchFamily="18" charset="0"/>
                <a:ea typeface="Cambria" panose="02040503050406030204" pitchFamily="18" charset="0"/>
                <a:cs typeface="Calibri" panose="020F0502020204030204" pitchFamily="34" charset="0"/>
                <a:sym typeface="Roboto"/>
              </a:endParaRPr>
            </a:p>
          </p:txBody>
        </p:sp>
      </p:grpSp>
      <p:grpSp>
        <p:nvGrpSpPr>
          <p:cNvPr id="30" name="Google Shape;1049;p26">
            <a:extLst>
              <a:ext uri="{FF2B5EF4-FFF2-40B4-BE49-F238E27FC236}">
                <a16:creationId xmlns:a16="http://schemas.microsoft.com/office/drawing/2014/main" id="{169D8588-7E1F-E14B-9ABF-25C1A7E7D1A3}"/>
              </a:ext>
            </a:extLst>
          </p:cNvPr>
          <p:cNvGrpSpPr/>
          <p:nvPr/>
        </p:nvGrpSpPr>
        <p:grpSpPr>
          <a:xfrm>
            <a:off x="7514742" y="3330339"/>
            <a:ext cx="1858000" cy="2033753"/>
            <a:chOff x="5236270" y="2118701"/>
            <a:chExt cx="1858000" cy="2033753"/>
          </a:xfrm>
        </p:grpSpPr>
        <p:sp>
          <p:nvSpPr>
            <p:cNvPr id="31" name="Google Shape;1050;p26">
              <a:extLst>
                <a:ext uri="{FF2B5EF4-FFF2-40B4-BE49-F238E27FC236}">
                  <a16:creationId xmlns:a16="http://schemas.microsoft.com/office/drawing/2014/main" id="{D8F53C86-9F92-7E42-BFF3-F6708FB94A63}"/>
                </a:ext>
              </a:extLst>
            </p:cNvPr>
            <p:cNvSpPr/>
            <p:nvPr/>
          </p:nvSpPr>
          <p:spPr>
            <a:xfrm>
              <a:off x="6008006" y="2814169"/>
              <a:ext cx="363000" cy="363000"/>
            </a:xfrm>
            <a:prstGeom prst="ellipse">
              <a:avLst/>
            </a:prstGeom>
            <a:solidFill>
              <a:schemeClr val="accent2">
                <a:lumMod val="20000"/>
                <a:lumOff val="80000"/>
              </a:schemeClr>
            </a:solidFill>
            <a:ln w="19050" cap="flat"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cs typeface="Fira Sans Extra Condensed SemiBold"/>
                  <a:sym typeface="Fira Sans Extra Condensed SemiBold"/>
                </a:rPr>
                <a:t>4</a:t>
              </a:r>
              <a:endParaRPr sz="1600">
                <a:solidFill>
                  <a:schemeClr val="accent6">
                    <a:lumMod val="50000"/>
                  </a:schemeClr>
                </a:solidFill>
                <a:latin typeface="Cambria" panose="02040503050406030204" pitchFamily="18" charset="0"/>
                <a:ea typeface="Cambria" panose="02040503050406030204" pitchFamily="18" charset="0"/>
              </a:endParaRPr>
            </a:p>
          </p:txBody>
        </p:sp>
        <p:sp>
          <p:nvSpPr>
            <p:cNvPr id="32" name="Google Shape;1051;p26">
              <a:extLst>
                <a:ext uri="{FF2B5EF4-FFF2-40B4-BE49-F238E27FC236}">
                  <a16:creationId xmlns:a16="http://schemas.microsoft.com/office/drawing/2014/main" id="{7836E6A6-5A86-C240-9717-0FF6B5B9F422}"/>
                </a:ext>
              </a:extLst>
            </p:cNvPr>
            <p:cNvSpPr/>
            <p:nvPr/>
          </p:nvSpPr>
          <p:spPr>
            <a:xfrm>
              <a:off x="5628806" y="2118701"/>
              <a:ext cx="1121400" cy="374700"/>
            </a:xfrm>
            <a:prstGeom prst="rect">
              <a:avLst/>
            </a:prstGeom>
            <a:solidFill>
              <a:schemeClr val="accent2">
                <a:lumMod val="20000"/>
                <a:lumOff val="80000"/>
              </a:schemeClr>
            </a:solidFill>
            <a:ln w="19050" cap="flat"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6">
                      <a:lumMod val="50000"/>
                    </a:schemeClr>
                  </a:solidFill>
                  <a:latin typeface="Cambria" panose="02040503050406030204" pitchFamily="18" charset="0"/>
                  <a:ea typeface="Cambria" panose="02040503050406030204" pitchFamily="18" charset="0"/>
                  <a:sym typeface="Fira Sans Extra Condensed Medium"/>
                </a:rPr>
                <a:t>NÊN</a:t>
              </a:r>
              <a:endParaRPr>
                <a:solidFill>
                  <a:schemeClr val="accent6">
                    <a:lumMod val="50000"/>
                  </a:schemeClr>
                </a:solidFill>
                <a:latin typeface="Cambria" panose="02040503050406030204" pitchFamily="18" charset="0"/>
                <a:ea typeface="Cambria" panose="02040503050406030204" pitchFamily="18" charset="0"/>
              </a:endParaRPr>
            </a:p>
          </p:txBody>
        </p:sp>
        <p:sp>
          <p:nvSpPr>
            <p:cNvPr id="34" name="Google Shape;1053;p26">
              <a:extLst>
                <a:ext uri="{FF2B5EF4-FFF2-40B4-BE49-F238E27FC236}">
                  <a16:creationId xmlns:a16="http://schemas.microsoft.com/office/drawing/2014/main" id="{C78AFF13-E01F-F744-AF4A-A1F73D26773B}"/>
                </a:ext>
              </a:extLst>
            </p:cNvPr>
            <p:cNvSpPr txBox="1"/>
            <p:nvPr/>
          </p:nvSpPr>
          <p:spPr>
            <a:xfrm>
              <a:off x="5236270" y="3408454"/>
              <a:ext cx="1858000" cy="744000"/>
            </a:xfrm>
            <a:prstGeom prst="rect">
              <a:avLst/>
            </a:prstGeom>
            <a:noFill/>
            <a:ln>
              <a:noFill/>
            </a:ln>
          </p:spPr>
          <p:txBody>
            <a:bodyPr spcFirstLastPara="1" wrap="square" lIns="91425" tIns="91425" rIns="91425" bIns="91425" anchor="ctr" anchorCtr="0">
              <a:noAutofit/>
            </a:bodyPr>
            <a:lstStyle/>
            <a:p>
              <a:pPr algn="ctr"/>
              <a:r>
                <a:rPr lang="nl-NL" sz="2400" dirty="0">
                  <a:latin typeface="Cambria" panose="02040503050406030204" pitchFamily="18" charset="0"/>
                  <a:ea typeface="Cambria" panose="02040503050406030204" pitchFamily="18" charset="0"/>
                  <a:cs typeface="Calibri" panose="020F0502020204030204" pitchFamily="34" charset="0"/>
                </a:rPr>
                <a:t>Không đua đòi, ăn chơi</a:t>
              </a:r>
              <a:endParaRPr lang="en-US" sz="2400"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92124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6839" y="245691"/>
            <a:ext cx="11314771" cy="1241237"/>
          </a:xfrm>
          <a:prstGeom prst="rect">
            <a:avLst/>
          </a:prstGeom>
        </p:spPr>
        <p:txBody>
          <a:bodyPr wrap="square">
            <a:spAutoFit/>
          </a:bodyPr>
          <a:lstStyle/>
          <a:p>
            <a:pPr algn="just"/>
            <a:r>
              <a:rPr lang="vi-VN" sz="3733" b="1" dirty="0">
                <a:latin typeface="Cambria" panose="02040503050406030204" pitchFamily="18" charset="0"/>
                <a:ea typeface="Cambria" panose="02040503050406030204" pitchFamily="18" charset="0"/>
              </a:rPr>
              <a:t>Em sẽ phản ứng như thế nào trước những lời khen sau đây dành cho em:</a:t>
            </a:r>
          </a:p>
        </p:txBody>
      </p:sp>
      <p:sp>
        <p:nvSpPr>
          <p:cNvPr id="16" name="Rectangle 15"/>
          <p:cNvSpPr/>
          <p:nvPr/>
        </p:nvSpPr>
        <p:spPr>
          <a:xfrm>
            <a:off x="3077736" y="3194374"/>
            <a:ext cx="6096000" cy="3046988"/>
          </a:xfrm>
          <a:prstGeom prst="rect">
            <a:avLst/>
          </a:prstGeom>
        </p:spPr>
        <p:txBody>
          <a:bodyPr>
            <a:spAutoFit/>
          </a:bodyPr>
          <a:lstStyle/>
          <a:p>
            <a:pPr algn="just">
              <a:buFont typeface="Arial" panose="020B0604020202020204" pitchFamily="34" charset="0"/>
              <a:buChar char="•"/>
            </a:pPr>
            <a:r>
              <a:rPr lang="vi-VN" sz="4800" dirty="0">
                <a:latin typeface="Cambria" panose="02040503050406030204" pitchFamily="18" charset="0"/>
                <a:ea typeface="Cambria" panose="02040503050406030204" pitchFamily="18" charset="0"/>
              </a:rPr>
              <a:t>Bạn thật xinh đẹp</a:t>
            </a:r>
          </a:p>
          <a:p>
            <a:pPr algn="just">
              <a:buFont typeface="Arial" panose="020B0604020202020204" pitchFamily="34" charset="0"/>
              <a:buChar char="•"/>
            </a:pPr>
            <a:r>
              <a:rPr lang="vi-VN" sz="4800" dirty="0">
                <a:latin typeface="Cambria" panose="02040503050406030204" pitchFamily="18" charset="0"/>
                <a:ea typeface="Cambria" panose="02040503050406030204" pitchFamily="18" charset="0"/>
              </a:rPr>
              <a:t>Bạn giỏi và tài thế</a:t>
            </a:r>
          </a:p>
          <a:p>
            <a:pPr algn="just">
              <a:buFont typeface="Arial" panose="020B0604020202020204" pitchFamily="34" charset="0"/>
              <a:buChar char="•"/>
            </a:pPr>
            <a:r>
              <a:rPr lang="vi-VN" sz="4800" dirty="0">
                <a:latin typeface="Cambria" panose="02040503050406030204" pitchFamily="18" charset="0"/>
                <a:ea typeface="Cambria" panose="02040503050406030204" pitchFamily="18" charset="0"/>
              </a:rPr>
              <a:t>Bạn thật tốt với tôi</a:t>
            </a:r>
          </a:p>
          <a:p>
            <a:pPr algn="just">
              <a:buFont typeface="Arial" panose="020B0604020202020204" pitchFamily="34" charset="0"/>
              <a:buChar char="•"/>
            </a:pPr>
            <a:r>
              <a:rPr lang="vi-VN" sz="4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7355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539614" y="1018903"/>
            <a:ext cx="6742696" cy="3620619"/>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Bản thân em đã sống giản dị chưa? Và nêu tấm gương sống giản dị ở lớp, ở trường và ngoài xã hội mà em biết ?</a:t>
            </a:r>
            <a:endParaRPr lang="en-US" sz="32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pic>
        <p:nvPicPr>
          <p:cNvPr id="9" name="图片 5" descr="图片包含 餐桌, 室内, 鲜花, 就坐&#10;&#10;已生成高可信度的说明">
            <a:extLst>
              <a:ext uri="{FF2B5EF4-FFF2-40B4-BE49-F238E27FC236}">
                <a16:creationId xmlns:a16="http://schemas.microsoft.com/office/drawing/2014/main" id="{966E87FF-30AB-1E47-8F64-E38A3D9427EA}"/>
              </a:ext>
            </a:extLst>
          </p:cNvPr>
          <p:cNvPicPr>
            <a:picLocks noChangeAspect="1"/>
          </p:cNvPicPr>
          <p:nvPr/>
        </p:nvPicPr>
        <p:blipFill rotWithShape="1">
          <a:blip r:embed="rId2">
            <a:extLst>
              <a:ext uri="{28A0092B-C50C-407E-A947-70E740481C1C}">
                <a14:useLocalDpi xmlns:a14="http://schemas.microsoft.com/office/drawing/2010/main" val="0"/>
              </a:ext>
            </a:extLst>
          </a:blip>
          <a:srcRect t="9156" b="18313"/>
          <a:stretch/>
        </p:blipFill>
        <p:spPr>
          <a:xfrm>
            <a:off x="857884" y="3219994"/>
            <a:ext cx="4727643" cy="3429000"/>
          </a:xfrm>
          <a:prstGeom prst="rect">
            <a:avLst/>
          </a:prstGeom>
        </p:spPr>
      </p:pic>
    </p:spTree>
    <p:extLst>
      <p:ext uri="{BB962C8B-B14F-4D97-AF65-F5344CB8AC3E}">
        <p14:creationId xmlns:p14="http://schemas.microsoft.com/office/powerpoint/2010/main" val="28722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28"/>
          <p:cNvPicPr preferRelativeResize="0"/>
          <p:nvPr/>
        </p:nvPicPr>
        <p:blipFill>
          <a:blip r:embed="rId3">
            <a:alphaModFix/>
          </a:blip>
          <a:stretch>
            <a:fillRect/>
          </a:stretch>
        </p:blipFill>
        <p:spPr>
          <a:xfrm>
            <a:off x="950800" y="719200"/>
            <a:ext cx="4362800" cy="5419600"/>
          </a:xfrm>
          <a:prstGeom prst="roundRect">
            <a:avLst>
              <a:gd name="adj" fmla="val 16667"/>
            </a:avLst>
          </a:prstGeom>
          <a:noFill/>
          <a:ln>
            <a:noFill/>
          </a:ln>
        </p:spPr>
      </p:pic>
      <p:sp>
        <p:nvSpPr>
          <p:cNvPr id="335" name="Google Shape;335;p28"/>
          <p:cNvSpPr/>
          <p:nvPr/>
        </p:nvSpPr>
        <p:spPr>
          <a:xfrm>
            <a:off x="6665100" y="5143268"/>
            <a:ext cx="5679301" cy="54916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lt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36" name="Google Shape;336;p28"/>
          <p:cNvSpPr/>
          <p:nvPr/>
        </p:nvSpPr>
        <p:spPr>
          <a:xfrm>
            <a:off x="241431" y="-201201"/>
            <a:ext cx="1618007" cy="16180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337" name="Google Shape;337;p28"/>
          <p:cNvGrpSpPr/>
          <p:nvPr/>
        </p:nvGrpSpPr>
        <p:grpSpPr>
          <a:xfrm>
            <a:off x="4836146" y="620242"/>
            <a:ext cx="1443332" cy="1331380"/>
            <a:chOff x="712875" y="2205450"/>
            <a:chExt cx="233675" cy="215550"/>
          </a:xfrm>
        </p:grpSpPr>
        <p:sp>
          <p:nvSpPr>
            <p:cNvPr id="338" name="Google Shape;338;p28"/>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9" name="Google Shape;339;p28"/>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0" name="Google Shape;340;p28"/>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1" name="Google Shape;341;p28"/>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2" name="Google Shape;342;p28"/>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43" name="Google Shape;343;p28"/>
          <p:cNvGrpSpPr/>
          <p:nvPr/>
        </p:nvGrpSpPr>
        <p:grpSpPr>
          <a:xfrm>
            <a:off x="10186766" y="4556489"/>
            <a:ext cx="1054449" cy="1444363"/>
            <a:chOff x="1731150" y="1748550"/>
            <a:chExt cx="228625" cy="313175"/>
          </a:xfrm>
        </p:grpSpPr>
        <p:sp>
          <p:nvSpPr>
            <p:cNvPr id="344" name="Google Shape;344;p28"/>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345" name="Google Shape;345;p28"/>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346" name="Google Shape;346;p28"/>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347" name="Google Shape;347;p28"/>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8" name="Google Shape;348;p28"/>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9" name="Google Shape;349;p28"/>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50" name="Google Shape;350;p28"/>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3" name="Google Shape;296;p27"/>
          <p:cNvSpPr txBox="1">
            <a:spLocks noGrp="1"/>
          </p:cNvSpPr>
          <p:nvPr>
            <p:ph type="subTitle" idx="1"/>
          </p:nvPr>
        </p:nvSpPr>
        <p:spPr>
          <a:xfrm>
            <a:off x="7368811" y="3309567"/>
            <a:ext cx="3247748" cy="597600"/>
          </a:xfrm>
          <a:prstGeom prst="rect">
            <a:avLst/>
          </a:prstGeom>
        </p:spPr>
        <p:txBody>
          <a:bodyPr spcFirstLastPara="1" vert="horz" wrap="square" lIns="121900" tIns="121900" rIns="121900" bIns="121900" rtlCol="0" anchor="b" anchorCtr="0">
            <a:noAutofit/>
          </a:bodyPr>
          <a:lstStyle/>
          <a:p>
            <a:pPr marL="0" indent="0" algn="ctr"/>
            <a:r>
              <a:rPr lang="en" sz="3733" dirty="0">
                <a:latin typeface="UTM Alberta Heavy" panose="02040603050506020204" pitchFamily="18" charset="0"/>
              </a:rPr>
              <a:t>KHỞI ĐỘNG</a:t>
            </a:r>
            <a:endParaRPr sz="3733" dirty="0">
              <a:latin typeface="UTM Alberta Heavy" panose="02040603050506020204" pitchFamily="18" charset="0"/>
            </a:endParaRPr>
          </a:p>
        </p:txBody>
      </p:sp>
      <p:sp>
        <p:nvSpPr>
          <p:cNvPr id="24" name="Google Shape;297;p27"/>
          <p:cNvSpPr txBox="1">
            <a:spLocks/>
          </p:cNvSpPr>
          <p:nvPr/>
        </p:nvSpPr>
        <p:spPr>
          <a:xfrm>
            <a:off x="7352065" y="3676513"/>
            <a:ext cx="3444937" cy="131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33" dirty="0" err="1">
                <a:latin typeface="UTM Alberta Heavy" panose="02040603050506020204" pitchFamily="18" charset="0"/>
              </a:rPr>
              <a:t>Đoán</a:t>
            </a:r>
            <a:r>
              <a:rPr lang="en-US" sz="3733" dirty="0">
                <a:latin typeface="UTM Alberta Heavy" panose="02040603050506020204" pitchFamily="18" charset="0"/>
              </a:rPr>
              <a:t> </a:t>
            </a:r>
            <a:r>
              <a:rPr lang="en-US" sz="3733" dirty="0" err="1">
                <a:latin typeface="UTM Alberta Heavy" panose="02040603050506020204" pitchFamily="18" charset="0"/>
              </a:rPr>
              <a:t>từ</a:t>
            </a:r>
            <a:r>
              <a:rPr lang="en-US" sz="3733" dirty="0">
                <a:latin typeface="UTM Alberta Heavy" panose="02040603050506020204" pitchFamily="18" charset="0"/>
              </a:rPr>
              <a:t> </a:t>
            </a:r>
            <a:r>
              <a:rPr lang="en-US" sz="3733" dirty="0" err="1">
                <a:latin typeface="UTM Alberta Heavy" panose="02040603050506020204" pitchFamily="18" charset="0"/>
              </a:rPr>
              <a:t>khóa</a:t>
            </a:r>
            <a:endParaRPr lang="en-US" sz="3733" dirty="0">
              <a:latin typeface="UTM Alberta Heavy" panose="02040603050506020204" pitchFamily="18" charset="0"/>
            </a:endParaRPr>
          </a:p>
          <a:p>
            <a:pPr algn="ctr"/>
            <a:r>
              <a:rPr lang="en-US" sz="3733" dirty="0" err="1">
                <a:latin typeface="UTM Alberta Heavy" panose="02040603050506020204" pitchFamily="18" charset="0"/>
              </a:rPr>
              <a:t>Truyện</a:t>
            </a:r>
            <a:r>
              <a:rPr lang="en-US" sz="3733" dirty="0">
                <a:latin typeface="UTM Alberta Heavy" panose="02040603050506020204" pitchFamily="18" charset="0"/>
              </a:rPr>
              <a:t> </a:t>
            </a:r>
            <a:r>
              <a:rPr lang="en-US" sz="3733" dirty="0" err="1">
                <a:latin typeface="UTM Alberta Heavy" panose="02040603050506020204" pitchFamily="18" charset="0"/>
              </a:rPr>
              <a:t>đọc</a:t>
            </a:r>
            <a:endParaRPr lang="en-US" sz="3733" dirty="0">
              <a:latin typeface="UTM Alberta Heavy" panose="02040603050506020204" pitchFamily="18" charset="0"/>
            </a:endParaRPr>
          </a:p>
        </p:txBody>
      </p:sp>
      <p:sp>
        <p:nvSpPr>
          <p:cNvPr id="25" name="Google Shape;304;p27"/>
          <p:cNvSpPr/>
          <p:nvPr/>
        </p:nvSpPr>
        <p:spPr>
          <a:xfrm>
            <a:off x="8089167" y="1634928"/>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4267">
              <a:latin typeface="UTM Alberta Heavy" panose="02040603050506020204" pitchFamily="18" charset="0"/>
            </a:endParaRPr>
          </a:p>
        </p:txBody>
      </p:sp>
      <p:sp>
        <p:nvSpPr>
          <p:cNvPr id="26" name="Google Shape;308;p27"/>
          <p:cNvSpPr txBox="1">
            <a:spLocks noGrp="1"/>
          </p:cNvSpPr>
          <p:nvPr>
            <p:ph type="title" idx="4294967295"/>
          </p:nvPr>
        </p:nvSpPr>
        <p:spPr>
          <a:xfrm>
            <a:off x="8386099" y="2052728"/>
            <a:ext cx="999600" cy="768000"/>
          </a:xfrm>
          <a:prstGeom prst="rect">
            <a:avLst/>
          </a:prstGeom>
        </p:spPr>
        <p:txBody>
          <a:bodyPr spcFirstLastPara="1" vert="horz" wrap="square" lIns="121900" tIns="121900" rIns="121900" bIns="121900" rtlCol="0" anchor="ctr" anchorCtr="0">
            <a:noAutofit/>
          </a:bodyPr>
          <a:lstStyle/>
          <a:p>
            <a:pPr algn="ctr">
              <a:spcBef>
                <a:spcPts val="0"/>
              </a:spcBef>
            </a:pPr>
            <a:r>
              <a:rPr lang="en" sz="4267">
                <a:latin typeface="UTM Alberta Heavy" panose="02040603050506020204" pitchFamily="18" charset="0"/>
              </a:rPr>
              <a:t>01</a:t>
            </a:r>
            <a:endParaRPr sz="4267">
              <a:latin typeface="UTM Alberta Heavy" panose="02040603050506020204" pitchFamily="18" charset="0"/>
            </a:endParaRPr>
          </a:p>
        </p:txBody>
      </p:sp>
      <p:sp>
        <p:nvSpPr>
          <p:cNvPr id="27" name="Google Shape;312;p27"/>
          <p:cNvSpPr/>
          <p:nvPr/>
        </p:nvSpPr>
        <p:spPr>
          <a:xfrm>
            <a:off x="7150829" y="1536585"/>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571723063"/>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6"/>
          <p:cNvSpPr/>
          <p:nvPr/>
        </p:nvSpPr>
        <p:spPr>
          <a:xfrm>
            <a:off x="1674383" y="4567160"/>
            <a:ext cx="3847600" cy="188120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15" name="Google Shape;615;p36"/>
          <p:cNvSpPr/>
          <p:nvPr/>
        </p:nvSpPr>
        <p:spPr>
          <a:xfrm>
            <a:off x="6114683" y="4165093"/>
            <a:ext cx="4278253" cy="188120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16" name="Google Shape;616;p36"/>
          <p:cNvSpPr/>
          <p:nvPr/>
        </p:nvSpPr>
        <p:spPr>
          <a:xfrm>
            <a:off x="6737415" y="1743604"/>
            <a:ext cx="5276164" cy="2174952"/>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17" name="Google Shape;617;p36"/>
          <p:cNvSpPr/>
          <p:nvPr/>
        </p:nvSpPr>
        <p:spPr>
          <a:xfrm>
            <a:off x="2165416" y="2060393"/>
            <a:ext cx="3847600" cy="1881200"/>
          </a:xfrm>
          <a:prstGeom prst="roundRect">
            <a:avLst>
              <a:gd name="adj" fmla="val 28003"/>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18" name="Google Shape;618;p36"/>
          <p:cNvSpPr/>
          <p:nvPr/>
        </p:nvSpPr>
        <p:spPr>
          <a:xfrm>
            <a:off x="1933999" y="1844027"/>
            <a:ext cx="3847600" cy="1881200"/>
          </a:xfrm>
          <a:prstGeom prst="roundRect">
            <a:avLst>
              <a:gd name="adj" fmla="val 28003"/>
            </a:avLst>
          </a:prstGeom>
          <a:solidFill>
            <a:schemeClr val="lt1"/>
          </a:solidFill>
          <a:ln>
            <a:noFill/>
          </a:ln>
        </p:spPr>
        <p:txBody>
          <a:bodyPr spcFirstLastPara="1" wrap="square" lIns="121900" tIns="121900" rIns="121900" bIns="121900" anchor="ctr" anchorCtr="0">
            <a:noAutofit/>
          </a:bodyPr>
          <a:lstStyle/>
          <a:p>
            <a:pPr algn="ctr"/>
            <a:r>
              <a:rPr lang="vi-VN" sz="3200" dirty="0">
                <a:latin typeface="Cambria" panose="02040503050406030204" pitchFamily="18" charset="0"/>
                <a:ea typeface="Cambria" panose="02040503050406030204" pitchFamily="18" charset="0"/>
              </a:rPr>
              <a:t>Tốt gỗ hơn </a:t>
            </a:r>
            <a:endParaRPr lang="en-US" sz="3200" dirty="0">
              <a:latin typeface="Cambria" panose="02040503050406030204" pitchFamily="18" charset="0"/>
              <a:ea typeface="Cambria" panose="02040503050406030204" pitchFamily="18" charset="0"/>
            </a:endParaRPr>
          </a:p>
          <a:p>
            <a:pPr algn="ctr"/>
            <a:r>
              <a:rPr lang="vi-VN" sz="3200" dirty="0">
                <a:latin typeface="Cambria" panose="02040503050406030204" pitchFamily="18" charset="0"/>
                <a:ea typeface="Cambria" panose="02040503050406030204" pitchFamily="18" charset="0"/>
              </a:rPr>
              <a:t>tốt nước sơn</a:t>
            </a:r>
          </a:p>
        </p:txBody>
      </p:sp>
      <p:sp>
        <p:nvSpPr>
          <p:cNvPr id="619" name="Google Shape;619;p36"/>
          <p:cNvSpPr txBox="1">
            <a:spLocks noGrp="1"/>
          </p:cNvSpPr>
          <p:nvPr>
            <p:ph type="title"/>
          </p:nvPr>
        </p:nvSpPr>
        <p:spPr>
          <a:xfrm>
            <a:off x="1156467" y="117921"/>
            <a:ext cx="10290400" cy="763600"/>
          </a:xfrm>
          <a:prstGeom prst="rect">
            <a:avLst/>
          </a:prstGeom>
        </p:spPr>
        <p:txBody>
          <a:bodyPr spcFirstLastPara="1" vert="horz" wrap="square" lIns="121900" tIns="121900" rIns="121900" bIns="121900" rtlCol="0" anchor="t" anchorCtr="0">
            <a:noAutofit/>
          </a:bodyPr>
          <a:lstStyle/>
          <a:p>
            <a:r>
              <a:rPr lang="en" dirty="0">
                <a:latin typeface="Times New Roman" panose="02020603050405020304" pitchFamily="18" charset="0"/>
                <a:cs typeface="Times New Roman" panose="02020603050405020304" pitchFamily="18" charset="0"/>
              </a:rPr>
              <a:t>LUYỆN TẬP</a:t>
            </a:r>
            <a:endParaRPr dirty="0">
              <a:latin typeface="Times New Roman" panose="02020603050405020304" pitchFamily="18" charset="0"/>
              <a:cs typeface="Times New Roman" panose="02020603050405020304" pitchFamily="18" charset="0"/>
            </a:endParaRPr>
          </a:p>
        </p:txBody>
      </p:sp>
      <p:sp>
        <p:nvSpPr>
          <p:cNvPr id="620" name="Google Shape;620;p36"/>
          <p:cNvSpPr/>
          <p:nvPr/>
        </p:nvSpPr>
        <p:spPr>
          <a:xfrm>
            <a:off x="6822018" y="1891340"/>
            <a:ext cx="4800185" cy="1881200"/>
          </a:xfrm>
          <a:prstGeom prst="roundRect">
            <a:avLst>
              <a:gd name="adj" fmla="val 28003"/>
            </a:avLst>
          </a:prstGeom>
          <a:solidFill>
            <a:schemeClr val="lt1"/>
          </a:solidFill>
          <a:ln>
            <a:noFill/>
          </a:ln>
        </p:spPr>
        <p:txBody>
          <a:bodyPr spcFirstLastPara="1" wrap="square" lIns="121900" tIns="121900" rIns="121900" bIns="121900" anchor="ctr" anchorCtr="0">
            <a:noAutofit/>
          </a:bodyPr>
          <a:lstStyle/>
          <a:p>
            <a:pPr lvl="0" algn="ctr"/>
            <a:r>
              <a:rPr lang="vi-VN" sz="3200" dirty="0">
                <a:latin typeface="Cambria" panose="02040503050406030204" pitchFamily="18" charset="0"/>
                <a:ea typeface="Cambria" panose="02040503050406030204" pitchFamily="18" charset="0"/>
              </a:rPr>
              <a:t>Khiêm tốn bao nhiêu cũng chưa đủ. </a:t>
            </a:r>
            <a:endParaRPr lang="en-US" sz="3200" dirty="0">
              <a:latin typeface="Cambria" panose="02040503050406030204" pitchFamily="18" charset="0"/>
              <a:ea typeface="Cambria" panose="02040503050406030204" pitchFamily="18" charset="0"/>
            </a:endParaRPr>
          </a:p>
          <a:p>
            <a:pPr lvl="0" algn="ctr"/>
            <a:r>
              <a:rPr lang="vi-VN" sz="3200" dirty="0">
                <a:latin typeface="Cambria" panose="02040503050406030204" pitchFamily="18" charset="0"/>
                <a:ea typeface="Cambria" panose="02040503050406030204" pitchFamily="18" charset="0"/>
              </a:rPr>
              <a:t>Tự kiêu một chút cũng là thừa</a:t>
            </a:r>
            <a:endParaRPr sz="3200" dirty="0">
              <a:latin typeface="Cambria" panose="02040503050406030204" pitchFamily="18" charset="0"/>
              <a:ea typeface="Cambria" panose="02040503050406030204" pitchFamily="18" charset="0"/>
            </a:endParaRPr>
          </a:p>
        </p:txBody>
      </p:sp>
      <p:sp>
        <p:nvSpPr>
          <p:cNvPr id="621" name="Google Shape;621;p36"/>
          <p:cNvSpPr/>
          <p:nvPr/>
        </p:nvSpPr>
        <p:spPr>
          <a:xfrm>
            <a:off x="1933999" y="4342427"/>
            <a:ext cx="3847600" cy="1881200"/>
          </a:xfrm>
          <a:prstGeom prst="roundRect">
            <a:avLst>
              <a:gd name="adj" fmla="val 28003"/>
            </a:avLst>
          </a:prstGeom>
          <a:solidFill>
            <a:schemeClr val="lt1"/>
          </a:solidFill>
          <a:ln>
            <a:noFill/>
          </a:ln>
        </p:spPr>
        <p:txBody>
          <a:bodyPr spcFirstLastPara="1" wrap="square" lIns="121900" tIns="121900" rIns="121900" bIns="121900" anchor="ctr" anchorCtr="0">
            <a:noAutofit/>
          </a:bodyPr>
          <a:lstStyle/>
          <a:p>
            <a:r>
              <a:rPr lang="vi-VN" sz="3200" dirty="0">
                <a:latin typeface="Cambria" panose="02040503050406030204" pitchFamily="18" charset="0"/>
                <a:ea typeface="Cambria" panose="02040503050406030204" pitchFamily="18" charset="0"/>
              </a:rPr>
              <a:t>Ăn chắc mặc bền</a:t>
            </a:r>
          </a:p>
        </p:txBody>
      </p:sp>
      <p:sp>
        <p:nvSpPr>
          <p:cNvPr id="622" name="Google Shape;622;p36"/>
          <p:cNvSpPr/>
          <p:nvPr/>
        </p:nvSpPr>
        <p:spPr>
          <a:xfrm>
            <a:off x="6477799" y="4342427"/>
            <a:ext cx="4167899" cy="1881200"/>
          </a:xfrm>
          <a:prstGeom prst="roundRect">
            <a:avLst>
              <a:gd name="adj" fmla="val 28003"/>
            </a:avLst>
          </a:prstGeom>
          <a:solidFill>
            <a:schemeClr val="lt1"/>
          </a:solidFill>
          <a:ln>
            <a:noFill/>
          </a:ln>
        </p:spPr>
        <p:txBody>
          <a:bodyPr spcFirstLastPara="1" wrap="square" lIns="121900" tIns="121900" rIns="121900" bIns="121900" anchor="ctr" anchorCtr="0">
            <a:noAutofit/>
          </a:bodyPr>
          <a:lstStyle/>
          <a:p>
            <a:r>
              <a:rPr lang="vi-VN" sz="3200" dirty="0">
                <a:latin typeface="Cambria" panose="02040503050406030204" pitchFamily="18" charset="0"/>
                <a:ea typeface="Cambria" panose="02040503050406030204" pitchFamily="18" charset="0"/>
              </a:rPr>
              <a:t>Lời nói giản dị mà ý sâu xa là lời nói hay.</a:t>
            </a:r>
          </a:p>
        </p:txBody>
      </p:sp>
      <p:sp>
        <p:nvSpPr>
          <p:cNvPr id="623" name="Google Shape;623;p36"/>
          <p:cNvSpPr/>
          <p:nvPr/>
        </p:nvSpPr>
        <p:spPr>
          <a:xfrm>
            <a:off x="5127532" y="1637189"/>
            <a:ext cx="899352" cy="89935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24" name="Google Shape;624;p36"/>
          <p:cNvSpPr/>
          <p:nvPr/>
        </p:nvSpPr>
        <p:spPr>
          <a:xfrm>
            <a:off x="11060453" y="3196537"/>
            <a:ext cx="899352" cy="89935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25" name="Google Shape;625;p36"/>
          <p:cNvSpPr/>
          <p:nvPr/>
        </p:nvSpPr>
        <p:spPr>
          <a:xfrm>
            <a:off x="1431632" y="5673539"/>
            <a:ext cx="899352" cy="89935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26" name="Google Shape;626;p36"/>
          <p:cNvSpPr/>
          <p:nvPr/>
        </p:nvSpPr>
        <p:spPr>
          <a:xfrm>
            <a:off x="5922665" y="4095889"/>
            <a:ext cx="899352" cy="89935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grpSp>
        <p:nvGrpSpPr>
          <p:cNvPr id="627" name="Google Shape;627;p36"/>
          <p:cNvGrpSpPr/>
          <p:nvPr/>
        </p:nvGrpSpPr>
        <p:grpSpPr>
          <a:xfrm>
            <a:off x="5339700" y="1867765"/>
            <a:ext cx="475045" cy="438171"/>
            <a:chOff x="712875" y="2205450"/>
            <a:chExt cx="233675" cy="215550"/>
          </a:xfrm>
        </p:grpSpPr>
        <p:sp>
          <p:nvSpPr>
            <p:cNvPr id="628" name="Google Shape;628;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29" name="Google Shape;629;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0" name="Google Shape;630;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1" name="Google Shape;631;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2" name="Google Shape;632;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grpSp>
      <p:grpSp>
        <p:nvGrpSpPr>
          <p:cNvPr id="633" name="Google Shape;633;p36"/>
          <p:cNvGrpSpPr/>
          <p:nvPr/>
        </p:nvGrpSpPr>
        <p:grpSpPr>
          <a:xfrm>
            <a:off x="11272622" y="3427131"/>
            <a:ext cx="475045" cy="438171"/>
            <a:chOff x="712875" y="2205450"/>
            <a:chExt cx="233675" cy="215550"/>
          </a:xfrm>
        </p:grpSpPr>
        <p:sp>
          <p:nvSpPr>
            <p:cNvPr id="634" name="Google Shape;634;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5" name="Google Shape;635;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6" name="Google Shape;636;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7" name="Google Shape;637;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38" name="Google Shape;638;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grpSp>
      <p:grpSp>
        <p:nvGrpSpPr>
          <p:cNvPr id="639" name="Google Shape;639;p36"/>
          <p:cNvGrpSpPr/>
          <p:nvPr/>
        </p:nvGrpSpPr>
        <p:grpSpPr>
          <a:xfrm>
            <a:off x="6134834" y="4326465"/>
            <a:ext cx="475045" cy="438171"/>
            <a:chOff x="712875" y="2205450"/>
            <a:chExt cx="233675" cy="215550"/>
          </a:xfrm>
        </p:grpSpPr>
        <p:sp>
          <p:nvSpPr>
            <p:cNvPr id="640" name="Google Shape;640;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1" name="Google Shape;641;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2" name="Google Shape;642;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3" name="Google Shape;643;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4" name="Google Shape;644;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grpSp>
      <p:grpSp>
        <p:nvGrpSpPr>
          <p:cNvPr id="645" name="Google Shape;645;p36"/>
          <p:cNvGrpSpPr/>
          <p:nvPr/>
        </p:nvGrpSpPr>
        <p:grpSpPr>
          <a:xfrm>
            <a:off x="1643800" y="5904132"/>
            <a:ext cx="475045" cy="438171"/>
            <a:chOff x="712875" y="2205450"/>
            <a:chExt cx="233675" cy="215550"/>
          </a:xfrm>
        </p:grpSpPr>
        <p:sp>
          <p:nvSpPr>
            <p:cNvPr id="646" name="Google Shape;646;p36"/>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7" name="Google Shape;647;p36"/>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8" name="Google Shape;648;p36"/>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49" name="Google Shape;649;p36"/>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sp>
          <p:nvSpPr>
            <p:cNvPr id="650" name="Google Shape;650;p36"/>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121900" tIns="121900" rIns="121900" bIns="121900" anchor="ctr" anchorCtr="0">
              <a:noAutofit/>
            </a:bodyPr>
            <a:lstStyle/>
            <a:p>
              <a:endParaRPr sz="3200">
                <a:latin typeface="Cambria" panose="02040503050406030204" pitchFamily="18" charset="0"/>
                <a:ea typeface="Cambria" panose="02040503050406030204" pitchFamily="18" charset="0"/>
              </a:endParaRPr>
            </a:p>
          </p:txBody>
        </p:sp>
      </p:grpSp>
      <p:grpSp>
        <p:nvGrpSpPr>
          <p:cNvPr id="651" name="Google Shape;651;p36"/>
          <p:cNvGrpSpPr/>
          <p:nvPr/>
        </p:nvGrpSpPr>
        <p:grpSpPr>
          <a:xfrm>
            <a:off x="10860182" y="593361"/>
            <a:ext cx="762023" cy="1043833"/>
            <a:chOff x="1731150" y="1748550"/>
            <a:chExt cx="228625" cy="313175"/>
          </a:xfrm>
        </p:grpSpPr>
        <p:sp>
          <p:nvSpPr>
            <p:cNvPr id="652" name="Google Shape;652;p36"/>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53" name="Google Shape;653;p36"/>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54" name="Google Shape;654;p36"/>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655" name="Google Shape;655;p36"/>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56" name="Google Shape;656;p36"/>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57" name="Google Shape;657;p36"/>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58" name="Google Shape;658;p36"/>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 name="Rectangle 1"/>
          <p:cNvSpPr/>
          <p:nvPr/>
        </p:nvSpPr>
        <p:spPr>
          <a:xfrm>
            <a:off x="590169" y="757098"/>
            <a:ext cx="11210688" cy="502766"/>
          </a:xfrm>
          <a:prstGeom prst="rect">
            <a:avLst/>
          </a:prstGeom>
        </p:spPr>
        <p:txBody>
          <a:bodyPr wrap="square">
            <a:spAutoFit/>
          </a:bodyPr>
          <a:lstStyle/>
          <a:p>
            <a:r>
              <a:rPr lang="vi-VN" sz="2667" dirty="0">
                <a:latin typeface="Cambria" panose="02040503050406030204" pitchFamily="18" charset="0"/>
                <a:ea typeface="Cambria" panose="02040503050406030204" pitchFamily="18" charset="0"/>
              </a:rPr>
              <a:t>Em hãy sưu tầm một số câu thơ, ca dao hoặc tục ngữ nói về tính giản dị?</a:t>
            </a:r>
            <a:endParaRPr lang="en-US" sz="266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84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anim calcmode="lin" valueType="num">
                                      <p:cBhvr>
                                        <p:cTn id="8" dur="1000" fill="hold"/>
                                        <p:tgtEl>
                                          <p:spTgt spid="618"/>
                                        </p:tgtEl>
                                        <p:attrNameLst>
                                          <p:attrName>ppt_x</p:attrName>
                                        </p:attrNameLst>
                                      </p:cBhvr>
                                      <p:tavLst>
                                        <p:tav tm="0">
                                          <p:val>
                                            <p:strVal val="#ppt_x"/>
                                          </p:val>
                                        </p:tav>
                                        <p:tav tm="100000">
                                          <p:val>
                                            <p:strVal val="#ppt_x"/>
                                          </p:val>
                                        </p:tav>
                                      </p:tavLst>
                                    </p:anim>
                                    <p:anim calcmode="lin" valueType="num">
                                      <p:cBhvr>
                                        <p:cTn id="9" dur="1000" fill="hold"/>
                                        <p:tgtEl>
                                          <p:spTgt spid="6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0"/>
                                        </p:tgtEl>
                                        <p:attrNameLst>
                                          <p:attrName>style.visibility</p:attrName>
                                        </p:attrNameLst>
                                      </p:cBhvr>
                                      <p:to>
                                        <p:strVal val="visible"/>
                                      </p:to>
                                    </p:set>
                                    <p:animEffect transition="in" filter="fade">
                                      <p:cBhvr>
                                        <p:cTn id="14" dur="1000"/>
                                        <p:tgtEl>
                                          <p:spTgt spid="620"/>
                                        </p:tgtEl>
                                      </p:cBhvr>
                                    </p:animEffect>
                                    <p:anim calcmode="lin" valueType="num">
                                      <p:cBhvr>
                                        <p:cTn id="15" dur="1000" fill="hold"/>
                                        <p:tgtEl>
                                          <p:spTgt spid="620"/>
                                        </p:tgtEl>
                                        <p:attrNameLst>
                                          <p:attrName>ppt_x</p:attrName>
                                        </p:attrNameLst>
                                      </p:cBhvr>
                                      <p:tavLst>
                                        <p:tav tm="0">
                                          <p:val>
                                            <p:strVal val="#ppt_x"/>
                                          </p:val>
                                        </p:tav>
                                        <p:tav tm="100000">
                                          <p:val>
                                            <p:strVal val="#ppt_x"/>
                                          </p:val>
                                        </p:tav>
                                      </p:tavLst>
                                    </p:anim>
                                    <p:anim calcmode="lin" valueType="num">
                                      <p:cBhvr>
                                        <p:cTn id="16" dur="1000" fill="hold"/>
                                        <p:tgtEl>
                                          <p:spTgt spid="6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21">
                                            <p:txEl>
                                              <p:pRg st="0" end="0"/>
                                            </p:txEl>
                                          </p:spTgt>
                                        </p:tgtEl>
                                        <p:attrNameLst>
                                          <p:attrName>style.visibility</p:attrName>
                                        </p:attrNameLst>
                                      </p:cBhvr>
                                      <p:to>
                                        <p:strVal val="visible"/>
                                      </p:to>
                                    </p:set>
                                    <p:animEffect transition="in" filter="barn(inVertical)">
                                      <p:cBhvr>
                                        <p:cTn id="21" dur="500"/>
                                        <p:tgtEl>
                                          <p:spTgt spid="6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22"/>
                                        </p:tgtEl>
                                        <p:attrNameLst>
                                          <p:attrName>style.visibility</p:attrName>
                                        </p:attrNameLst>
                                      </p:cBhvr>
                                      <p:to>
                                        <p:strVal val="visible"/>
                                      </p:to>
                                    </p:set>
                                    <p:animEffect transition="in" filter="fade">
                                      <p:cBhvr>
                                        <p:cTn id="26" dur="1000"/>
                                        <p:tgtEl>
                                          <p:spTgt spid="622"/>
                                        </p:tgtEl>
                                      </p:cBhvr>
                                    </p:animEffect>
                                    <p:anim calcmode="lin" valueType="num">
                                      <p:cBhvr>
                                        <p:cTn id="27" dur="1000" fill="hold"/>
                                        <p:tgtEl>
                                          <p:spTgt spid="622"/>
                                        </p:tgtEl>
                                        <p:attrNameLst>
                                          <p:attrName>ppt_x</p:attrName>
                                        </p:attrNameLst>
                                      </p:cBhvr>
                                      <p:tavLst>
                                        <p:tav tm="0">
                                          <p:val>
                                            <p:strVal val="#ppt_x"/>
                                          </p:val>
                                        </p:tav>
                                        <p:tav tm="100000">
                                          <p:val>
                                            <p:strVal val="#ppt_x"/>
                                          </p:val>
                                        </p:tav>
                                      </p:tavLst>
                                    </p:anim>
                                    <p:anim calcmode="lin" valueType="num">
                                      <p:cBhvr>
                                        <p:cTn id="28" dur="1000" fill="hold"/>
                                        <p:tgtEl>
                                          <p:spTgt spid="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animBg="1"/>
      <p:bldP spid="620" grpId="0" animBg="1"/>
      <p:bldP spid="6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394" y="184825"/>
            <a:ext cx="4839606" cy="6566169"/>
          </a:xfrm>
          <a:prstGeom prst="rect">
            <a:avLst/>
          </a:prstGeom>
        </p:spPr>
      </p:pic>
      <p:sp>
        <p:nvSpPr>
          <p:cNvPr id="33" name="矩形 32">
            <a:extLst>
              <a:ext uri="{FF2B5EF4-FFF2-40B4-BE49-F238E27FC236}">
                <a16:creationId xmlns:a16="http://schemas.microsoft.com/office/drawing/2014/main" id="{85B7E281-CF53-4B24-AADD-FB5725787192}"/>
              </a:ext>
            </a:extLst>
          </p:cNvPr>
          <p:cNvSpPr/>
          <p:nvPr/>
        </p:nvSpPr>
        <p:spPr>
          <a:xfrm>
            <a:off x="1609392" y="640080"/>
            <a:ext cx="5849194" cy="523220"/>
          </a:xfrm>
          <a:prstGeom prst="rect">
            <a:avLst/>
          </a:prstGeom>
        </p:spPr>
        <p:txBody>
          <a:bodyPr wrap="square">
            <a:spAutoFit/>
          </a:bodyPr>
          <a:lstStyle/>
          <a:p>
            <a:pPr algn="ctr"/>
            <a:r>
              <a:rPr lang="en-US" sz="2800" b="1" dirty="0">
                <a:latin typeface="Cambria" panose="02040503050406030204" pitchFamily="18" charset="0"/>
                <a:ea typeface="Cambria" panose="02040503050406030204" pitchFamily="18" charset="0"/>
                <a:cs typeface="Calibri" panose="020F0502020204030204" pitchFamily="34" charset="0"/>
              </a:rPr>
              <a:t>“TỐT GỖ HƠN TỐT NƯỚC SƠN”</a:t>
            </a:r>
          </a:p>
        </p:txBody>
      </p:sp>
      <p:sp>
        <p:nvSpPr>
          <p:cNvPr id="12" name="矩形 40">
            <a:extLst>
              <a:ext uri="{FF2B5EF4-FFF2-40B4-BE49-F238E27FC236}">
                <a16:creationId xmlns:a16="http://schemas.microsoft.com/office/drawing/2014/main" id="{680BF936-38EA-1042-94C6-78284BB90757}"/>
              </a:ext>
            </a:extLst>
          </p:cNvPr>
          <p:cNvSpPr/>
          <p:nvPr/>
        </p:nvSpPr>
        <p:spPr>
          <a:xfrm>
            <a:off x="518557" y="2767234"/>
            <a:ext cx="3350018" cy="3682328"/>
          </a:xfrm>
          <a:prstGeom prst="rect">
            <a:avLst/>
          </a:prstGeom>
          <a:solidFill>
            <a:srgbClr val="F7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Sản phẩm làm bằng gỗ nếu xấu, mọt thì dù nước sơn có đẹp bao nhiêu thì sản phẩm đó vẫn nhanh bị hỏng, không bền.</a:t>
            </a:r>
            <a:endParaRPr lang="en-US" sz="28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矩形 41">
            <a:extLst>
              <a:ext uri="{FF2B5EF4-FFF2-40B4-BE49-F238E27FC236}">
                <a16:creationId xmlns:a16="http://schemas.microsoft.com/office/drawing/2014/main" id="{3456CAF4-0428-7B42-958D-A214FF65BE51}"/>
              </a:ext>
            </a:extLst>
          </p:cNvPr>
          <p:cNvSpPr/>
          <p:nvPr/>
        </p:nvSpPr>
        <p:spPr>
          <a:xfrm>
            <a:off x="518557" y="1520691"/>
            <a:ext cx="3350018" cy="1246543"/>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a:solidFill>
                  <a:schemeClr val="accent6">
                    <a:lumMod val="50000"/>
                  </a:schemeClr>
                </a:solidFill>
                <a:latin typeface="Cambria" panose="02040503050406030204" pitchFamily="18" charset="0"/>
                <a:ea typeface="Cambria" panose="02040503050406030204" pitchFamily="18" charset="0"/>
              </a:rPr>
              <a:t>NGHĨA ĐEN</a:t>
            </a:r>
            <a:endParaRPr lang="zh-CN" altLang="en-US" sz="2800">
              <a:solidFill>
                <a:schemeClr val="accent6">
                  <a:lumMod val="50000"/>
                </a:schemeClr>
              </a:solidFill>
              <a:latin typeface="Cambria" panose="02040503050406030204" pitchFamily="18" charset="0"/>
            </a:endParaRPr>
          </a:p>
        </p:txBody>
      </p:sp>
      <p:sp>
        <p:nvSpPr>
          <p:cNvPr id="14" name="矩形 46">
            <a:extLst>
              <a:ext uri="{FF2B5EF4-FFF2-40B4-BE49-F238E27FC236}">
                <a16:creationId xmlns:a16="http://schemas.microsoft.com/office/drawing/2014/main" id="{33715EB4-8392-C64C-9839-8B0BACCC1FC8}"/>
              </a:ext>
            </a:extLst>
          </p:cNvPr>
          <p:cNvSpPr/>
          <p:nvPr/>
        </p:nvSpPr>
        <p:spPr>
          <a:xfrm>
            <a:off x="4108568" y="2535592"/>
            <a:ext cx="3350018" cy="3682328"/>
          </a:xfrm>
          <a:prstGeom prst="rect">
            <a:avLst/>
          </a:prstGeom>
          <a:solidFill>
            <a:srgbClr val="F7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nl-NL" sz="28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Một người nếu ăn mặc chải chuốt, bóng bẩy nhưng bản chất xấu thì quần áo không che đậy được bản chất. Người đó không đáng quý.</a:t>
            </a:r>
          </a:p>
        </p:txBody>
      </p:sp>
      <p:sp>
        <p:nvSpPr>
          <p:cNvPr id="15" name="矩形 47">
            <a:extLst>
              <a:ext uri="{FF2B5EF4-FFF2-40B4-BE49-F238E27FC236}">
                <a16:creationId xmlns:a16="http://schemas.microsoft.com/office/drawing/2014/main" id="{AD17BD1A-F2B5-2C40-B6E9-73DC2C477848}"/>
              </a:ext>
            </a:extLst>
          </p:cNvPr>
          <p:cNvSpPr/>
          <p:nvPr/>
        </p:nvSpPr>
        <p:spPr>
          <a:xfrm>
            <a:off x="4108568" y="1520691"/>
            <a:ext cx="3350018" cy="1246543"/>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a:solidFill>
                  <a:schemeClr val="accent6">
                    <a:lumMod val="50000"/>
                  </a:schemeClr>
                </a:solidFill>
                <a:latin typeface="Cambria" panose="02040503050406030204" pitchFamily="18" charset="0"/>
                <a:ea typeface="Cambria" panose="02040503050406030204" pitchFamily="18" charset="0"/>
              </a:rPr>
              <a:t>NGHĨA BÓNG</a:t>
            </a:r>
            <a:endParaRPr lang="zh-CN" altLang="en-US" sz="2800">
              <a:solidFill>
                <a:schemeClr val="accent6">
                  <a:lumMod val="50000"/>
                </a:schemeClr>
              </a:solidFill>
              <a:latin typeface="Cambria" panose="02040503050406030204" pitchFamily="18" charset="0"/>
            </a:endParaRPr>
          </a:p>
        </p:txBody>
      </p:sp>
      <p:sp>
        <p:nvSpPr>
          <p:cNvPr id="2" name="Rectangle 1">
            <a:extLst>
              <a:ext uri="{FF2B5EF4-FFF2-40B4-BE49-F238E27FC236}">
                <a16:creationId xmlns:a16="http://schemas.microsoft.com/office/drawing/2014/main" id="{0865D10B-9B0F-4142-B54A-BFBF061119AB}"/>
              </a:ext>
            </a:extLst>
          </p:cNvPr>
          <p:cNvSpPr/>
          <p:nvPr/>
        </p:nvSpPr>
        <p:spPr>
          <a:xfrm>
            <a:off x="7974934" y="128537"/>
            <a:ext cx="4676503" cy="2638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Coi trọng những phẩm chất bên trong đáng quý của mỗi người.</a:t>
            </a:r>
            <a:endParaRPr lang="en-VN" sz="280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2029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5"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heckerboard(across)">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356" y="360951"/>
            <a:ext cx="4850729" cy="1377600"/>
          </a:xfrm>
        </p:spPr>
        <p:txBody>
          <a:bodyPr/>
          <a:lstStyle/>
          <a:p>
            <a:r>
              <a:rPr lang="en-US" sz="4800" dirty="0">
                <a:latin typeface="UTM Alberta Heavy" panose="02040603050506020204" pitchFamily="18" charset="0"/>
              </a:rPr>
              <a:t>VẬN DỤNG</a:t>
            </a:r>
          </a:p>
        </p:txBody>
      </p:sp>
      <p:sp>
        <p:nvSpPr>
          <p:cNvPr id="3" name="Rectangle 2"/>
          <p:cNvSpPr/>
          <p:nvPr/>
        </p:nvSpPr>
        <p:spPr>
          <a:xfrm>
            <a:off x="252762" y="1534473"/>
            <a:ext cx="5768897" cy="4607095"/>
          </a:xfrm>
          <a:prstGeom prst="rect">
            <a:avLst/>
          </a:prstGeom>
        </p:spPr>
        <p:txBody>
          <a:bodyPr wrap="square">
            <a:spAutoFit/>
          </a:bodyPr>
          <a:lstStyle/>
          <a:p>
            <a:pPr algn="just"/>
            <a:r>
              <a:rPr lang="vi-VN" sz="2667" b="1" dirty="0">
                <a:latin typeface="Cambria" panose="02040503050406030204" pitchFamily="18" charset="0"/>
                <a:ea typeface="Cambria" panose="02040503050406030204" pitchFamily="18" charset="0"/>
              </a:rPr>
              <a:t> SUY NGẪM</a:t>
            </a:r>
          </a:p>
          <a:p>
            <a:pPr algn="just"/>
            <a:r>
              <a:rPr lang="vi-VN" sz="2667" dirty="0">
                <a:latin typeface="Cambria" panose="02040503050406030204" pitchFamily="18" charset="0"/>
                <a:ea typeface="Cambria" panose="02040503050406030204" pitchFamily="18" charset="0"/>
              </a:rPr>
              <a:t>Em hãy đọc và chia sẻ suy nghĩ của mình với người thân hoặc bạn bè về câu nói dưới đây. Câu nói đó giúp em có hành động gì trong thực tiễn?</a:t>
            </a:r>
          </a:p>
          <a:p>
            <a:pPr algn="just"/>
            <a:r>
              <a:rPr lang="vi-VN" sz="2667" dirty="0">
                <a:latin typeface="Cambria" panose="02040503050406030204" pitchFamily="18" charset="0"/>
                <a:ea typeface="Cambria" panose="02040503050406030204" pitchFamily="18" charset="0"/>
              </a:rPr>
              <a:t>"Nếu lòng chân thành giúp ta có một thế đứng vững chắc trong quan hệ giao tiếp thì tính giản dị giúp con người tránh xa những thất bại tầm thường, tính khiêm tốn cho ta những thành công trong cuộc sống".</a:t>
            </a:r>
          </a:p>
        </p:txBody>
      </p:sp>
      <p:pic>
        <p:nvPicPr>
          <p:cNvPr id="1026" name="Picture 2" descr="Nghá» luáº­n xÃ£ há»i vá» khiÃªm tá»n vÃ  giáº£n d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390" y="2496869"/>
            <a:ext cx="4316657" cy="26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03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913" y="497285"/>
            <a:ext cx="9768468" cy="6328912"/>
          </a:xfrm>
          <a:prstGeom prst="rect">
            <a:avLst/>
          </a:prstGeom>
        </p:spPr>
        <p:txBody>
          <a:bodyPr wrap="square">
            <a:spAutoFit/>
          </a:bodyPr>
          <a:lstStyle/>
          <a:p>
            <a:pPr algn="ctr"/>
            <a:r>
              <a:rPr lang="en-US" sz="4267" b="1" dirty="0">
                <a:solidFill>
                  <a:srgbClr val="006666"/>
                </a:solidFill>
                <a:latin typeface="Cambria" panose="02040503050406030204" pitchFamily="18" charset="0"/>
                <a:ea typeface="Cambria" panose="02040503050406030204" pitchFamily="18" charset="0"/>
              </a:rPr>
              <a:t>BÀI MẪU</a:t>
            </a:r>
          </a:p>
          <a:p>
            <a:pPr algn="just"/>
            <a:r>
              <a:rPr lang="vi-VN" sz="2133" dirty="0">
                <a:latin typeface="Cambria" panose="02040503050406030204" pitchFamily="18" charset="0"/>
                <a:ea typeface="Cambria" panose="02040503050406030204" pitchFamily="18" charset="0"/>
              </a:rPr>
              <a:t>Đọc câu trên em cảm thấy thật đúng, trong xã hội ngày nay, sự chân thành, sống giản dị và khiêm tốn rất quan trọng đối với con người:</a:t>
            </a:r>
          </a:p>
          <a:p>
            <a:pPr algn="just"/>
            <a:r>
              <a:rPr lang="vi-VN" sz="2133" dirty="0">
                <a:latin typeface="Cambria" panose="02040503050406030204" pitchFamily="18" charset="0"/>
                <a:ea typeface="Cambria" panose="02040503050406030204" pitchFamily="18" charset="0"/>
              </a:rPr>
              <a:t>Như chúng ta đã biết, mọi thứ tồn tại lâu bền nhất đều xuất phát từ sự chân thành, khi bạn nói với người khác những câu nói chân thành chắc chắn sẽ chạm đến tận trái tim của người đó và tạo sự tin tưởng của họ dành cho bạn. Nhưng ngược lại, nếu đó chỉ là những câu nói "giả tạo" thì có thể nó sẽ ấn tượng ban đầu nhưng về lâu dài nó nhanh chóng bị lãng quên.</a:t>
            </a:r>
          </a:p>
          <a:p>
            <a:pPr algn="just"/>
            <a:r>
              <a:rPr lang="vi-VN" sz="2133" dirty="0">
                <a:latin typeface="Cambria" panose="02040503050406030204" pitchFamily="18" charset="0"/>
                <a:ea typeface="Cambria" panose="02040503050406030204" pitchFamily="18" charset="0"/>
              </a:rPr>
              <a:t>Trong cuộc sống, sống giản dị là đức tình vô cùng cao quý và được nhiều người quý mến. Khi ta sống giản dị, ta sẽ không còn vướng bận những điều nhỏ nhặt, phiên muộn nhỏ nhoi trong cuộc sống, biến cho cuộc sống trở nên nhẹ nhàng và tươi đẹp hơn.</a:t>
            </a:r>
          </a:p>
          <a:p>
            <a:pPr algn="just"/>
            <a:r>
              <a:rPr lang="vi-VN" sz="2133" dirty="0">
                <a:latin typeface="Cambria" panose="02040503050406030204" pitchFamily="18" charset="0"/>
                <a:ea typeface="Cambria" panose="02040503050406030204" pitchFamily="18" charset="0"/>
              </a:rPr>
              <a:t>Cũng tương tự như vậy, sống khiêm tốn sẽ giúp ta nhận ra được mình mạnh điểm nào, yếu điểm nào để khắc phục. Và những người biết nhận và sửa những điểm yếu của mình thì họ sẽ gặt được thành công trong cuộc sống.</a:t>
            </a:r>
          </a:p>
          <a:p>
            <a:pPr algn="just"/>
            <a:r>
              <a:rPr lang="vi-VN" sz="2133" b="1" dirty="0">
                <a:latin typeface="Cambria" panose="02040503050406030204" pitchFamily="18" charset="0"/>
                <a:ea typeface="Cambria" panose="02040503050406030204" pitchFamily="18" charset="0"/>
              </a:rPr>
              <a:t>=&gt;</a:t>
            </a:r>
            <a:r>
              <a:rPr lang="vi-VN" sz="2133" dirty="0">
                <a:latin typeface="Cambria" panose="02040503050406030204" pitchFamily="18" charset="0"/>
                <a:ea typeface="Cambria" panose="02040503050406030204" pitchFamily="18" charset="0"/>
              </a:rPr>
              <a:t> Từ câu nói trên, em nhận thấy mình phải tập cách sống giản dị, khiêm tốn, nói và làm một việc gì đó đều xuất phát từ sự chân thành. Có như vậy, mình sẽ cảm thấy nhẹ nhàng, an nhiên và thành công.</a:t>
            </a:r>
          </a:p>
        </p:txBody>
      </p:sp>
    </p:spTree>
    <p:extLst>
      <p:ext uri="{BB962C8B-B14F-4D97-AF65-F5344CB8AC3E}">
        <p14:creationId xmlns:p14="http://schemas.microsoft.com/office/powerpoint/2010/main" val="3025986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336" y="1"/>
            <a:ext cx="11180957" cy="1241237"/>
          </a:xfrm>
          <a:prstGeom prst="rect">
            <a:avLst/>
          </a:prstGeom>
        </p:spPr>
        <p:txBody>
          <a:bodyPr wrap="square">
            <a:spAutoFit/>
          </a:bodyPr>
          <a:lstStyle/>
          <a:p>
            <a:pPr algn="just"/>
            <a:r>
              <a:rPr lang="en-US" sz="3733" b="1" dirty="0" err="1">
                <a:latin typeface="Cambria" panose="02040503050406030204" pitchFamily="18" charset="0"/>
                <a:ea typeface="Cambria" panose="02040503050406030204" pitchFamily="18" charset="0"/>
              </a:rPr>
              <a:t>Em</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sẽ</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làm</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gì</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để</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rèn</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luyện</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đức</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tính</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khiêm</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tốn</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và</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giản</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dị</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trong</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cuộc</a:t>
            </a:r>
            <a:r>
              <a:rPr lang="en-US" sz="3733" b="1" dirty="0">
                <a:latin typeface="Cambria" panose="02040503050406030204" pitchFamily="18" charset="0"/>
                <a:ea typeface="Cambria" panose="02040503050406030204" pitchFamily="18" charset="0"/>
              </a:rPr>
              <a:t> </a:t>
            </a:r>
            <a:r>
              <a:rPr lang="en-US" sz="3733" b="1" dirty="0" err="1">
                <a:latin typeface="Cambria" panose="02040503050406030204" pitchFamily="18" charset="0"/>
                <a:ea typeface="Cambria" panose="02040503050406030204" pitchFamily="18" charset="0"/>
              </a:rPr>
              <a:t>sống</a:t>
            </a:r>
            <a:r>
              <a:rPr lang="en-US" sz="3733" b="1" dirty="0">
                <a:latin typeface="Cambria" panose="02040503050406030204" pitchFamily="18" charset="0"/>
                <a:ea typeface="Cambria" panose="02040503050406030204" pitchFamily="18" charset="0"/>
              </a:rPr>
              <a:t>?</a:t>
            </a:r>
          </a:p>
        </p:txBody>
      </p:sp>
      <p:pic>
        <p:nvPicPr>
          <p:cNvPr id="2050" name="Picture 2" descr="Nghá» luáº­n xÃ£ há»i vá» khiÃªm tá»n vÃ  giáº£n d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921" y="1966437"/>
            <a:ext cx="4372000" cy="2730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1708" y="2143002"/>
            <a:ext cx="6690731" cy="4196662"/>
          </a:xfrm>
          <a:prstGeom prst="rect">
            <a:avLst/>
          </a:prstGeom>
        </p:spPr>
        <p:txBody>
          <a:bodyPr wrap="square">
            <a:spAutoFit/>
          </a:bodyPr>
          <a:lstStyle/>
          <a:p>
            <a:pPr algn="just">
              <a:buFont typeface="Arial" panose="020B0604020202020204" pitchFamily="34" charset="0"/>
              <a:buChar char="•"/>
            </a:pPr>
            <a:r>
              <a:rPr lang="en-US" sz="2667" dirty="0">
                <a:latin typeface="Cambria" panose="02040503050406030204" pitchFamily="18" charset="0"/>
                <a:ea typeface="Cambria" panose="02040503050406030204" pitchFamily="18" charset="0"/>
              </a:rPr>
              <a:t>S</a:t>
            </a:r>
            <a:r>
              <a:rPr lang="vi-VN" sz="2667" dirty="0">
                <a:latin typeface="Cambria" panose="02040503050406030204" pitchFamily="18" charset="0"/>
                <a:ea typeface="Cambria" panose="02040503050406030204" pitchFamily="18" charset="0"/>
              </a:rPr>
              <a:t>ống hòa nhã, vui vẻ với mọi người</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Không khinh thường, miệt thị người khác</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Cố gắng học hỏi những điều mà bản thân còn thiếu sót</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Làm sai tự nhận lỗi và sửa lỗi</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Luôn tuân thủ các quy tắc của cơ quan, tổ chức, đoàn thể</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Ăn nói nhỏ nhẹ, lễ phép, ngắn gọn, dễ hiểu</a:t>
            </a:r>
          </a:p>
          <a:p>
            <a:pPr algn="just">
              <a:buFont typeface="Arial" panose="020B0604020202020204" pitchFamily="34" charset="0"/>
              <a:buChar char="•"/>
            </a:pPr>
            <a:r>
              <a:rPr lang="vi-VN" sz="2667" dirty="0">
                <a:latin typeface="Cambria" panose="02040503050406030204" pitchFamily="18" charset="0"/>
                <a:ea typeface="Cambria" panose="02040503050406030204" pitchFamily="18" charset="0"/>
              </a:rPr>
              <a:t>Học cách sống tiết kiệm, không xa hoa, lãng phí...</a:t>
            </a:r>
          </a:p>
        </p:txBody>
      </p:sp>
    </p:spTree>
    <p:extLst>
      <p:ext uri="{BB962C8B-B14F-4D97-AF65-F5344CB8AC3E}">
        <p14:creationId xmlns:p14="http://schemas.microsoft.com/office/powerpoint/2010/main" val="13175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3" name="Google Shape;983;p43"/>
          <p:cNvSpPr txBox="1">
            <a:spLocks noGrp="1"/>
          </p:cNvSpPr>
          <p:nvPr>
            <p:ph type="title"/>
          </p:nvPr>
        </p:nvSpPr>
        <p:spPr>
          <a:xfrm>
            <a:off x="683551" y="-132396"/>
            <a:ext cx="10290400" cy="763600"/>
          </a:xfrm>
          <a:prstGeom prst="rect">
            <a:avLst/>
          </a:prstGeom>
        </p:spPr>
        <p:txBody>
          <a:bodyPr spcFirstLastPara="1" vert="horz" wrap="square" lIns="121900" tIns="121900" rIns="121900" bIns="121900" rtlCol="0" anchor="t" anchorCtr="0">
            <a:noAutofit/>
          </a:bodyPr>
          <a:lstStyle/>
          <a:p>
            <a:pPr algn="ctr"/>
            <a:r>
              <a:rPr lang="en" dirty="0">
                <a:latin typeface="UTM Alberta Heavy" panose="02040603050506020204" pitchFamily="18" charset="0"/>
              </a:rPr>
              <a:t>NHÓM 4</a:t>
            </a:r>
            <a:endParaRPr dirty="0">
              <a:latin typeface="UTM Alberta Heavy" panose="02040603050506020204" pitchFamily="18" charset="0"/>
            </a:endParaRPr>
          </a:p>
        </p:txBody>
      </p:sp>
      <p:sp>
        <p:nvSpPr>
          <p:cNvPr id="985" name="Google Shape;985;p43"/>
          <p:cNvSpPr/>
          <p:nvPr/>
        </p:nvSpPr>
        <p:spPr>
          <a:xfrm rot="2006840">
            <a:off x="1246893" y="6053200"/>
            <a:ext cx="632312" cy="60791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6" name="Google Shape;986;p43"/>
          <p:cNvSpPr/>
          <p:nvPr/>
        </p:nvSpPr>
        <p:spPr>
          <a:xfrm rot="-1053706">
            <a:off x="65237" y="3841233"/>
            <a:ext cx="489295" cy="4704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987" name="Google Shape;987;p43"/>
          <p:cNvGrpSpPr/>
          <p:nvPr/>
        </p:nvGrpSpPr>
        <p:grpSpPr>
          <a:xfrm>
            <a:off x="10893931" y="31764"/>
            <a:ext cx="1219069" cy="1476283"/>
            <a:chOff x="5685225" y="1586850"/>
            <a:chExt cx="598600" cy="724900"/>
          </a:xfrm>
        </p:grpSpPr>
        <p:sp>
          <p:nvSpPr>
            <p:cNvPr id="988" name="Google Shape;988;p43"/>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9" name="Google Shape;989;p43"/>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0" name="Google Shape;990;p43"/>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1" name="Google Shape;991;p43"/>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992" name="Google Shape;992;p43"/>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93" name="Google Shape;993;p43"/>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994" name="Google Shape;994;p43"/>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95" name="Google Shape;995;p43"/>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96" name="Google Shape;996;p43"/>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97" name="Google Shape;997;p43"/>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98" name="Google Shape;998;p43"/>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99" name="Google Shape;999;p43"/>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00" name="Google Shape;1000;p43"/>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01" name="Google Shape;1001;p43"/>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2" name="Google Shape;1002;p43"/>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3" name="Google Shape;1003;p43"/>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4" name="Google Shape;1004;p43"/>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5" name="Google Shape;1005;p43"/>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6" name="Google Shape;1006;p43"/>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7" name="Google Shape;1007;p43"/>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8" name="Google Shape;1008;p43"/>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9" name="Google Shape;1009;p43"/>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0" name="Google Shape;1010;p43"/>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1" name="Google Shape;1011;p43"/>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2" name="Google Shape;1012;p43"/>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3" name="Google Shape;1013;p43"/>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14" name="Google Shape;1014;p43"/>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1015" name="Google Shape;1015;p43"/>
          <p:cNvSpPr/>
          <p:nvPr/>
        </p:nvSpPr>
        <p:spPr>
          <a:xfrm rot="646686">
            <a:off x="45338" y="2490341"/>
            <a:ext cx="489305" cy="47040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 name="Rectangle 37"/>
          <p:cNvSpPr/>
          <p:nvPr/>
        </p:nvSpPr>
        <p:spPr>
          <a:xfrm>
            <a:off x="557856" y="1121919"/>
            <a:ext cx="11237205" cy="5864426"/>
          </a:xfrm>
          <a:prstGeom prst="rect">
            <a:avLst/>
          </a:prstGeom>
        </p:spPr>
        <p:txBody>
          <a:bodyPr wrap="square">
            <a:spAutoFit/>
          </a:bodyPr>
          <a:lstStyle/>
          <a:p>
            <a:pPr algn="just">
              <a:lnSpc>
                <a:spcPct val="107000"/>
              </a:lnSpc>
              <a:spcAft>
                <a:spcPts val="1067"/>
              </a:spcAft>
            </a:pP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là sống với hiện tại và không làm cho mọi điều thêm phức tạp.</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là biết trân trọng những điều nhỏ bé, bình thường trong cuộc sống.</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là giữ nếp sống tự nhiên.</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là biết học tập những điều thông thái từ chính cuộc sống xung quanh chúng ta.</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là biết tận dụng niềm vui với một tâm trí ngay thẳng và mộc mạc.</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457189" indent="-457189" algn="just">
              <a:lnSpc>
                <a:spcPct val="115000"/>
              </a:lnSpc>
              <a:buFont typeface="+mj-lt"/>
              <a:buAutoNum type="arabicPeriod"/>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Giản dị dạy chúng ta biết cách tiết kiệm, biết sử dụng nguồn lực hiện có một cách khôn ngoan vì lợi của thế hệ mai sau,...</a:t>
            </a:r>
            <a:endParaRPr lang="en-US" sz="2667" dirty="0">
              <a:latin typeface="Cambria" panose="02040503050406030204" pitchFamily="18" charset="0"/>
              <a:ea typeface="Cambria" panose="02040503050406030204" pitchFamily="18" charset="0"/>
              <a:cs typeface="Times New Roman" panose="02020603050405020304" pitchFamily="18" charset="0"/>
            </a:endParaRPr>
          </a:p>
          <a:p>
            <a:pPr marL="609585" algn="r">
              <a:lnSpc>
                <a:spcPct val="115000"/>
              </a:lnSpc>
              <a:tabLst>
                <a:tab pos="240447" algn="l"/>
              </a:tabLst>
            </a:pPr>
            <a:r>
              <a:rPr lang="vi-VN" sz="2667" dirty="0">
                <a:latin typeface="Cambria" panose="02040503050406030204" pitchFamily="18" charset="0"/>
                <a:ea typeface="Cambria" panose="02040503050406030204" pitchFamily="18" charset="0"/>
                <a:cs typeface="Times New Roman" panose="02020603050405020304" pitchFamily="18" charset="0"/>
              </a:rPr>
              <a:t>(Phỏng theo Diane Tillman, </a:t>
            </a:r>
            <a:r>
              <a:rPr lang="vi-VN" sz="2667" i="1" dirty="0">
                <a:latin typeface="Cambria" panose="02040503050406030204" pitchFamily="18" charset="0"/>
                <a:ea typeface="Cambria" panose="02040503050406030204" pitchFamily="18" charset="0"/>
                <a:cs typeface="Times New Roman" panose="02020603050405020304" pitchFamily="18" charset="0"/>
              </a:rPr>
              <a:t>Những giá trị sống cho tuổi trẻ</a:t>
            </a:r>
            <a:r>
              <a:rPr lang="vi-VN" sz="2667" dirty="0">
                <a:latin typeface="Cambria" panose="02040503050406030204" pitchFamily="18" charset="0"/>
                <a:ea typeface="Cambria" panose="02040503050406030204" pitchFamily="18" charset="0"/>
                <a:cs typeface="Times New Roman" panose="02020603050405020304" pitchFamily="18" charset="0"/>
              </a:rPr>
              <a:t>, NXB Tổng hợp TP.HCM, 2011)</a:t>
            </a:r>
            <a:endParaRPr lang="en-US" sz="2667" dirty="0">
              <a:latin typeface="Cambria" panose="02040503050406030204" pitchFamily="18" charset="0"/>
              <a:ea typeface="Cambria" panose="02040503050406030204" pitchFamily="18" charset="0"/>
              <a:cs typeface="Times New Roman" panose="02020603050405020304" pitchFamily="18" charset="0"/>
            </a:endParaRPr>
          </a:p>
        </p:txBody>
      </p:sp>
      <p:sp>
        <p:nvSpPr>
          <p:cNvPr id="39" name="Rectangle 38"/>
          <p:cNvSpPr/>
          <p:nvPr/>
        </p:nvSpPr>
        <p:spPr>
          <a:xfrm>
            <a:off x="340011" y="473663"/>
            <a:ext cx="11736637" cy="1409810"/>
          </a:xfrm>
          <a:prstGeom prst="rect">
            <a:avLst/>
          </a:prstGeom>
        </p:spPr>
        <p:txBody>
          <a:bodyPr wrap="square">
            <a:spAutoFit/>
          </a:bodyPr>
          <a:lstStyle/>
          <a:p>
            <a:pPr algn="just">
              <a:lnSpc>
                <a:spcPct val="107000"/>
              </a:lnSpc>
              <a:spcAft>
                <a:spcPts val="1067"/>
              </a:spcAft>
            </a:pP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Hãy đọc và nêu suy nghĩ của em về những </a:t>
            </a:r>
            <a:r>
              <a:rPr lang="en-US"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ý </a:t>
            </a:r>
            <a:r>
              <a:rPr lang="en-US" sz="2667"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kiến</a:t>
            </a: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dưới đây</a:t>
            </a:r>
            <a:r>
              <a:rPr lang="en-US"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 l</a:t>
            </a: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ựa chọn </a:t>
            </a:r>
            <a:r>
              <a:rPr lang="en-US"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ý </a:t>
            </a:r>
            <a:r>
              <a:rPr lang="en-US" sz="2667"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kiến</a:t>
            </a:r>
            <a:r>
              <a:rPr lang="en-US"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667"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mà</a:t>
            </a: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em </a:t>
            </a:r>
            <a:r>
              <a:rPr lang="vi-VN" sz="2667"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tâm đắc nhất</a:t>
            </a: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và kể lại một việc làm của bản thân hoặc người khác chứng minh cho </a:t>
            </a:r>
            <a:r>
              <a:rPr lang="en-US"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ý </a:t>
            </a:r>
            <a:r>
              <a:rPr lang="en-US" sz="2667"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kiến</a:t>
            </a:r>
            <a:r>
              <a:rPr lang="vi-VN" sz="2667"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đó.</a:t>
            </a:r>
            <a:endParaRPr lang="en-US" sz="2667"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85547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38"/>
                                        </p:tgtEl>
                                        <p:attrNameLst>
                                          <p:attrName>style.color</p:attrName>
                                        </p:attrNameLst>
                                      </p:cBhvr>
                                      <p:to>
                                        <a:schemeClr val="bg1"/>
                                      </p:to>
                                    </p:animClr>
                                    <p:animClr clrSpc="rgb" dir="cw">
                                      <p:cBhvr>
                                        <p:cTn id="12" dur="250" autoRev="1" fill="remove"/>
                                        <p:tgtEl>
                                          <p:spTgt spid="38"/>
                                        </p:tgtEl>
                                        <p:attrNameLst>
                                          <p:attrName>fillcolor</p:attrName>
                                        </p:attrNameLst>
                                      </p:cBhvr>
                                      <p:to>
                                        <a:schemeClr val="bg1"/>
                                      </p:to>
                                    </p:animClr>
                                    <p:set>
                                      <p:cBhvr>
                                        <p:cTn id="13" dur="250" autoRev="1" fill="remove"/>
                                        <p:tgtEl>
                                          <p:spTgt spid="38"/>
                                        </p:tgtEl>
                                        <p:attrNameLst>
                                          <p:attrName>fill.type</p:attrName>
                                        </p:attrNameLst>
                                      </p:cBhvr>
                                      <p:to>
                                        <p:strVal val="solid"/>
                                      </p:to>
                                    </p:set>
                                    <p:set>
                                      <p:cBhvr>
                                        <p:cTn id="14"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89463" y="260264"/>
            <a:ext cx="9352156" cy="2144305"/>
          </a:xfrm>
          <a:prstGeom prst="rect">
            <a:avLst/>
          </a:prstGeom>
        </p:spPr>
        <p:txBody>
          <a:bodyPr wrap="square">
            <a:spAutoFit/>
          </a:bodyPr>
          <a:lstStyle/>
          <a:p>
            <a:pPr algn="ctr"/>
            <a:r>
              <a:rPr lang="en-US" sz="4800" b="1" dirty="0">
                <a:latin typeface="Cambria" panose="02040503050406030204" pitchFamily="18" charset="0"/>
                <a:ea typeface="Cambria" panose="02040503050406030204" pitchFamily="18" charset="0"/>
              </a:rPr>
              <a:t>VIẾT NHẬT KÍ</a:t>
            </a:r>
          </a:p>
          <a:p>
            <a:pPr algn="just"/>
            <a:r>
              <a:rPr lang="en-US" sz="4267" dirty="0" err="1">
                <a:latin typeface="Cambria" panose="02040503050406030204" pitchFamily="18" charset="0"/>
                <a:ea typeface="Cambria" panose="02040503050406030204" pitchFamily="18" charset="0"/>
              </a:rPr>
              <a:t>Em</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hãy</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ghi</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vào</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nhật</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kí</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những</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cảm</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xúc</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của</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em</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về</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sự</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giản</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dị</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của</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chính</a:t>
            </a:r>
            <a:r>
              <a:rPr lang="en-US" sz="4267" dirty="0">
                <a:latin typeface="Cambria" panose="02040503050406030204" pitchFamily="18" charset="0"/>
                <a:ea typeface="Cambria" panose="02040503050406030204" pitchFamily="18" charset="0"/>
              </a:rPr>
              <a:t> </a:t>
            </a:r>
            <a:r>
              <a:rPr lang="en-US" sz="4267" dirty="0" err="1">
                <a:latin typeface="Cambria" panose="02040503050406030204" pitchFamily="18" charset="0"/>
                <a:ea typeface="Cambria" panose="02040503050406030204" pitchFamily="18" charset="0"/>
              </a:rPr>
              <a:t>mình</a:t>
            </a:r>
            <a:endParaRPr lang="en-US" sz="4267" dirty="0">
              <a:latin typeface="Cambria" panose="02040503050406030204" pitchFamily="18" charset="0"/>
              <a:ea typeface="Cambria" panose="02040503050406030204" pitchFamily="18" charset="0"/>
            </a:endParaRPr>
          </a:p>
        </p:txBody>
      </p:sp>
      <p:sp>
        <p:nvSpPr>
          <p:cNvPr id="13" name="TextBox 12"/>
          <p:cNvSpPr txBox="1"/>
          <p:nvPr/>
        </p:nvSpPr>
        <p:spPr>
          <a:xfrm>
            <a:off x="284087" y="5977055"/>
            <a:ext cx="2354106" cy="502766"/>
          </a:xfrm>
          <a:prstGeom prst="rect">
            <a:avLst/>
          </a:prstGeom>
          <a:noFill/>
        </p:spPr>
        <p:txBody>
          <a:bodyPr wrap="none" rtlCol="0">
            <a:spAutoFit/>
          </a:bodyPr>
          <a:lstStyle/>
          <a:p>
            <a:r>
              <a:rPr lang="en-US" sz="2667" dirty="0" err="1">
                <a:latin typeface="Cambria" panose="02040503050406030204" pitchFamily="18" charset="0"/>
                <a:ea typeface="Cambria" panose="02040503050406030204" pitchFamily="18" charset="0"/>
              </a:rPr>
              <a:t>Nhật</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kí</a:t>
            </a:r>
            <a:r>
              <a:rPr lang="en-US" sz="2667" dirty="0">
                <a:latin typeface="Cambria" panose="02040503050406030204" pitchFamily="18" charset="0"/>
                <a:ea typeface="Cambria" panose="02040503050406030204" pitchFamily="18" charset="0"/>
              </a:rPr>
              <a:t> </a:t>
            </a:r>
            <a:r>
              <a:rPr lang="en-US" sz="2667" dirty="0" err="1">
                <a:latin typeface="Cambria" panose="02040503050406030204" pitchFamily="18" charset="0"/>
                <a:ea typeface="Cambria" panose="02040503050406030204" pitchFamily="18" charset="0"/>
              </a:rPr>
              <a:t>trang</a:t>
            </a:r>
            <a:r>
              <a:rPr lang="en-US" sz="2667" dirty="0">
                <a:latin typeface="Cambria" panose="02040503050406030204" pitchFamily="18" charset="0"/>
                <a:ea typeface="Cambria" panose="02040503050406030204" pitchFamily="18" charset="0"/>
              </a:rPr>
              <a:t> 1</a:t>
            </a:r>
          </a:p>
        </p:txBody>
      </p:sp>
    </p:spTree>
    <p:extLst>
      <p:ext uri="{BB962C8B-B14F-4D97-AF65-F5344CB8AC3E}">
        <p14:creationId xmlns:p14="http://schemas.microsoft.com/office/powerpoint/2010/main" val="89164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猫, 就坐, 室内, 餐桌&#10;&#10;已生成高可信度的说明">
            <a:extLst>
              <a:ext uri="{FF2B5EF4-FFF2-40B4-BE49-F238E27FC236}">
                <a16:creationId xmlns:a16="http://schemas.microsoft.com/office/drawing/2014/main" id="{28AB70E2-B641-41C9-A1A0-75C00FC7D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89" y="19206"/>
            <a:ext cx="5106333" cy="7216951"/>
          </a:xfrm>
          <a:prstGeom prst="rect">
            <a:avLst/>
          </a:prstGeom>
        </p:spPr>
      </p:pic>
      <p:sp>
        <p:nvSpPr>
          <p:cNvPr id="2" name="Rectangle 1">
            <a:extLst>
              <a:ext uri="{FF2B5EF4-FFF2-40B4-BE49-F238E27FC236}">
                <a16:creationId xmlns:a16="http://schemas.microsoft.com/office/drawing/2014/main" id="{65C82E7A-F4EE-E64D-BA79-4E827AE171FE}"/>
              </a:ext>
            </a:extLst>
          </p:cNvPr>
          <p:cNvSpPr/>
          <p:nvPr/>
        </p:nvSpPr>
        <p:spPr>
          <a:xfrm>
            <a:off x="5389122" y="2965268"/>
            <a:ext cx="5660571" cy="1933303"/>
          </a:xfrm>
          <a:custGeom>
            <a:avLst/>
            <a:gdLst>
              <a:gd name="connsiteX0" fmla="*/ 0 w 5660571"/>
              <a:gd name="connsiteY0" fmla="*/ 0 h 1933303"/>
              <a:gd name="connsiteX1" fmla="*/ 509451 w 5660571"/>
              <a:gd name="connsiteY1" fmla="*/ 0 h 1933303"/>
              <a:gd name="connsiteX2" fmla="*/ 905691 w 5660571"/>
              <a:gd name="connsiteY2" fmla="*/ 0 h 1933303"/>
              <a:gd name="connsiteX3" fmla="*/ 1584960 w 5660571"/>
              <a:gd name="connsiteY3" fmla="*/ 0 h 1933303"/>
              <a:gd name="connsiteX4" fmla="*/ 2094411 w 5660571"/>
              <a:gd name="connsiteY4" fmla="*/ 0 h 1933303"/>
              <a:gd name="connsiteX5" fmla="*/ 2603863 w 5660571"/>
              <a:gd name="connsiteY5" fmla="*/ 0 h 1933303"/>
              <a:gd name="connsiteX6" fmla="*/ 3283131 w 5660571"/>
              <a:gd name="connsiteY6" fmla="*/ 0 h 1933303"/>
              <a:gd name="connsiteX7" fmla="*/ 3735977 w 5660571"/>
              <a:gd name="connsiteY7" fmla="*/ 0 h 1933303"/>
              <a:gd name="connsiteX8" fmla="*/ 4415245 w 5660571"/>
              <a:gd name="connsiteY8" fmla="*/ 0 h 1933303"/>
              <a:gd name="connsiteX9" fmla="*/ 5094514 w 5660571"/>
              <a:gd name="connsiteY9" fmla="*/ 0 h 1933303"/>
              <a:gd name="connsiteX10" fmla="*/ 5660571 w 5660571"/>
              <a:gd name="connsiteY10" fmla="*/ 0 h 1933303"/>
              <a:gd name="connsiteX11" fmla="*/ 5660571 w 5660571"/>
              <a:gd name="connsiteY11" fmla="*/ 521992 h 1933303"/>
              <a:gd name="connsiteX12" fmla="*/ 5660571 w 5660571"/>
              <a:gd name="connsiteY12" fmla="*/ 1024651 h 1933303"/>
              <a:gd name="connsiteX13" fmla="*/ 5660571 w 5660571"/>
              <a:gd name="connsiteY13" fmla="*/ 1449977 h 1933303"/>
              <a:gd name="connsiteX14" fmla="*/ 5660571 w 5660571"/>
              <a:gd name="connsiteY14" fmla="*/ 1933303 h 1933303"/>
              <a:gd name="connsiteX15" fmla="*/ 5094514 w 5660571"/>
              <a:gd name="connsiteY15" fmla="*/ 1933303 h 1933303"/>
              <a:gd name="connsiteX16" fmla="*/ 4528457 w 5660571"/>
              <a:gd name="connsiteY16" fmla="*/ 1933303 h 1933303"/>
              <a:gd name="connsiteX17" fmla="*/ 3849188 w 5660571"/>
              <a:gd name="connsiteY17" fmla="*/ 1933303 h 1933303"/>
              <a:gd name="connsiteX18" fmla="*/ 3283131 w 5660571"/>
              <a:gd name="connsiteY18" fmla="*/ 1933303 h 1933303"/>
              <a:gd name="connsiteX19" fmla="*/ 2886891 w 5660571"/>
              <a:gd name="connsiteY19" fmla="*/ 1933303 h 1933303"/>
              <a:gd name="connsiteX20" fmla="*/ 2434046 w 5660571"/>
              <a:gd name="connsiteY20" fmla="*/ 1933303 h 1933303"/>
              <a:gd name="connsiteX21" fmla="*/ 1754777 w 5660571"/>
              <a:gd name="connsiteY21" fmla="*/ 1933303 h 1933303"/>
              <a:gd name="connsiteX22" fmla="*/ 1188720 w 5660571"/>
              <a:gd name="connsiteY22" fmla="*/ 1933303 h 1933303"/>
              <a:gd name="connsiteX23" fmla="*/ 735874 w 5660571"/>
              <a:gd name="connsiteY23" fmla="*/ 1933303 h 1933303"/>
              <a:gd name="connsiteX24" fmla="*/ 0 w 5660571"/>
              <a:gd name="connsiteY24" fmla="*/ 1933303 h 1933303"/>
              <a:gd name="connsiteX25" fmla="*/ 0 w 5660571"/>
              <a:gd name="connsiteY25" fmla="*/ 1507976 h 1933303"/>
              <a:gd name="connsiteX26" fmla="*/ 0 w 5660571"/>
              <a:gd name="connsiteY26" fmla="*/ 1082650 h 1933303"/>
              <a:gd name="connsiteX27" fmla="*/ 0 w 5660571"/>
              <a:gd name="connsiteY27" fmla="*/ 579991 h 1933303"/>
              <a:gd name="connsiteX28" fmla="*/ 0 w 5660571"/>
              <a:gd name="connsiteY28" fmla="*/ 0 h 19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60571" h="1933303" extrusionOk="0">
                <a:moveTo>
                  <a:pt x="0" y="0"/>
                </a:moveTo>
                <a:cubicBezTo>
                  <a:pt x="247818" y="-26310"/>
                  <a:pt x="369993" y="19790"/>
                  <a:pt x="509451" y="0"/>
                </a:cubicBezTo>
                <a:cubicBezTo>
                  <a:pt x="648909" y="-19790"/>
                  <a:pt x="796716" y="25039"/>
                  <a:pt x="905691" y="0"/>
                </a:cubicBezTo>
                <a:cubicBezTo>
                  <a:pt x="1014666" y="-25039"/>
                  <a:pt x="1356377" y="55471"/>
                  <a:pt x="1584960" y="0"/>
                </a:cubicBezTo>
                <a:cubicBezTo>
                  <a:pt x="1813543" y="-55471"/>
                  <a:pt x="1931321" y="52476"/>
                  <a:pt x="2094411" y="0"/>
                </a:cubicBezTo>
                <a:cubicBezTo>
                  <a:pt x="2257501" y="-52476"/>
                  <a:pt x="2472496" y="47689"/>
                  <a:pt x="2603863" y="0"/>
                </a:cubicBezTo>
                <a:cubicBezTo>
                  <a:pt x="2735230" y="-47689"/>
                  <a:pt x="2947179" y="45965"/>
                  <a:pt x="3283131" y="0"/>
                </a:cubicBezTo>
                <a:cubicBezTo>
                  <a:pt x="3619083" y="-45965"/>
                  <a:pt x="3522465" y="41296"/>
                  <a:pt x="3735977" y="0"/>
                </a:cubicBezTo>
                <a:cubicBezTo>
                  <a:pt x="3949489" y="-41296"/>
                  <a:pt x="4259469" y="27174"/>
                  <a:pt x="4415245" y="0"/>
                </a:cubicBezTo>
                <a:cubicBezTo>
                  <a:pt x="4571021" y="-27174"/>
                  <a:pt x="4889551" y="44185"/>
                  <a:pt x="5094514" y="0"/>
                </a:cubicBezTo>
                <a:cubicBezTo>
                  <a:pt x="5299477" y="-44185"/>
                  <a:pt x="5530687" y="14756"/>
                  <a:pt x="5660571" y="0"/>
                </a:cubicBezTo>
                <a:cubicBezTo>
                  <a:pt x="5666982" y="255161"/>
                  <a:pt x="5653652" y="291688"/>
                  <a:pt x="5660571" y="521992"/>
                </a:cubicBezTo>
                <a:cubicBezTo>
                  <a:pt x="5667490" y="752296"/>
                  <a:pt x="5611408" y="806099"/>
                  <a:pt x="5660571" y="1024651"/>
                </a:cubicBezTo>
                <a:cubicBezTo>
                  <a:pt x="5709734" y="1243203"/>
                  <a:pt x="5655464" y="1297180"/>
                  <a:pt x="5660571" y="1449977"/>
                </a:cubicBezTo>
                <a:cubicBezTo>
                  <a:pt x="5665678" y="1602774"/>
                  <a:pt x="5652464" y="1714488"/>
                  <a:pt x="5660571" y="1933303"/>
                </a:cubicBezTo>
                <a:cubicBezTo>
                  <a:pt x="5522232" y="1955919"/>
                  <a:pt x="5357130" y="1927112"/>
                  <a:pt x="5094514" y="1933303"/>
                </a:cubicBezTo>
                <a:cubicBezTo>
                  <a:pt x="4831898" y="1939494"/>
                  <a:pt x="4732813" y="1871432"/>
                  <a:pt x="4528457" y="1933303"/>
                </a:cubicBezTo>
                <a:cubicBezTo>
                  <a:pt x="4324101" y="1995174"/>
                  <a:pt x="4076287" y="1908852"/>
                  <a:pt x="3849188" y="1933303"/>
                </a:cubicBezTo>
                <a:cubicBezTo>
                  <a:pt x="3622089" y="1957754"/>
                  <a:pt x="3508114" y="1869979"/>
                  <a:pt x="3283131" y="1933303"/>
                </a:cubicBezTo>
                <a:cubicBezTo>
                  <a:pt x="3058148" y="1996627"/>
                  <a:pt x="3074250" y="1920065"/>
                  <a:pt x="2886891" y="1933303"/>
                </a:cubicBezTo>
                <a:cubicBezTo>
                  <a:pt x="2699532" y="1946541"/>
                  <a:pt x="2564476" y="1922207"/>
                  <a:pt x="2434046" y="1933303"/>
                </a:cubicBezTo>
                <a:cubicBezTo>
                  <a:pt x="2303616" y="1944399"/>
                  <a:pt x="1934011" y="1921412"/>
                  <a:pt x="1754777" y="1933303"/>
                </a:cubicBezTo>
                <a:cubicBezTo>
                  <a:pt x="1575543" y="1945194"/>
                  <a:pt x="1430581" y="1912541"/>
                  <a:pt x="1188720" y="1933303"/>
                </a:cubicBezTo>
                <a:cubicBezTo>
                  <a:pt x="946859" y="1954065"/>
                  <a:pt x="900941" y="1910376"/>
                  <a:pt x="735874" y="1933303"/>
                </a:cubicBezTo>
                <a:cubicBezTo>
                  <a:pt x="570807" y="1956230"/>
                  <a:pt x="237071" y="1878605"/>
                  <a:pt x="0" y="1933303"/>
                </a:cubicBezTo>
                <a:cubicBezTo>
                  <a:pt x="-17593" y="1773174"/>
                  <a:pt x="41112" y="1677567"/>
                  <a:pt x="0" y="1507976"/>
                </a:cubicBezTo>
                <a:cubicBezTo>
                  <a:pt x="-41112" y="1338385"/>
                  <a:pt x="10401" y="1270170"/>
                  <a:pt x="0" y="1082650"/>
                </a:cubicBezTo>
                <a:cubicBezTo>
                  <a:pt x="-10401" y="895130"/>
                  <a:pt x="56602" y="718590"/>
                  <a:pt x="0" y="579991"/>
                </a:cubicBezTo>
                <a:cubicBezTo>
                  <a:pt x="-56602" y="441392"/>
                  <a:pt x="25125" y="261141"/>
                  <a:pt x="0" y="0"/>
                </a:cubicBezTo>
                <a:close/>
              </a:path>
            </a:pathLst>
          </a:custGeom>
          <a:noFill/>
          <a:ln>
            <a:solidFill>
              <a:srgbClr val="69903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dirty="0">
                <a:solidFill>
                  <a:schemeClr val="accent6">
                    <a:lumMod val="50000"/>
                  </a:schemeClr>
                </a:solidFill>
                <a:latin typeface="Cambria" panose="02040503050406030204" pitchFamily="18" charset="0"/>
                <a:ea typeface="Cambria" panose="02040503050406030204" pitchFamily="18" charset="0"/>
              </a:rPr>
              <a:t>THANKYOU!</a:t>
            </a:r>
          </a:p>
        </p:txBody>
      </p:sp>
    </p:spTree>
    <p:extLst>
      <p:ext uri="{BB962C8B-B14F-4D97-AF65-F5344CB8AC3E}">
        <p14:creationId xmlns:p14="http://schemas.microsoft.com/office/powerpoint/2010/main" val="36062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0"/>
          <p:cNvPicPr preferRelativeResize="0"/>
          <p:nvPr/>
        </p:nvPicPr>
        <p:blipFill rotWithShape="1">
          <a:blip r:embed="rId3">
            <a:alphaModFix/>
          </a:blip>
          <a:srcRect l="4400" r="4116" b="29863"/>
          <a:stretch/>
        </p:blipFill>
        <p:spPr>
          <a:xfrm>
            <a:off x="3182400" y="719200"/>
            <a:ext cx="5827200" cy="3104800"/>
          </a:xfrm>
          <a:prstGeom prst="roundRect">
            <a:avLst>
              <a:gd name="adj" fmla="val 16667"/>
            </a:avLst>
          </a:prstGeom>
          <a:noFill/>
          <a:ln>
            <a:noFill/>
          </a:ln>
        </p:spPr>
      </p:pic>
      <p:sp>
        <p:nvSpPr>
          <p:cNvPr id="379" name="Google Shape;379;p30"/>
          <p:cNvSpPr/>
          <p:nvPr/>
        </p:nvSpPr>
        <p:spPr>
          <a:xfrm>
            <a:off x="2136159" y="298417"/>
            <a:ext cx="1593467" cy="15934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80" name="Google Shape;380;p30"/>
          <p:cNvSpPr txBox="1">
            <a:spLocks noGrp="1"/>
          </p:cNvSpPr>
          <p:nvPr>
            <p:ph type="title"/>
          </p:nvPr>
        </p:nvSpPr>
        <p:spPr>
          <a:xfrm>
            <a:off x="2511600" y="5253212"/>
            <a:ext cx="8657726" cy="816800"/>
          </a:xfrm>
          <a:prstGeom prst="rect">
            <a:avLst/>
          </a:prstGeom>
        </p:spPr>
        <p:txBody>
          <a:bodyPr spcFirstLastPara="1" vert="horz" wrap="square" lIns="121900" tIns="121900" rIns="121900" bIns="121900" rtlCol="0" anchor="b" anchorCtr="0">
            <a:noAutofit/>
          </a:bodyPr>
          <a:lstStyle/>
          <a:p>
            <a:pPr lvl="0"/>
            <a:r>
              <a:rPr lang="en-US" sz="7200" dirty="0">
                <a:solidFill>
                  <a:schemeClr val="accent3">
                    <a:lumMod val="50000"/>
                  </a:schemeClr>
                </a:solidFill>
                <a:latin typeface="Cambria" panose="02040503050406030204" pitchFamily="18" charset="0"/>
                <a:ea typeface="Cambria" panose="02040503050406030204" pitchFamily="18" charset="0"/>
              </a:rPr>
              <a:t>ĐOÁN TỪ KHÓA</a:t>
            </a:r>
            <a:br>
              <a:rPr lang="en-US" sz="7200" dirty="0">
                <a:solidFill>
                  <a:schemeClr val="accent3">
                    <a:lumMod val="50000"/>
                  </a:schemeClr>
                </a:solidFill>
                <a:latin typeface="Cambria" panose="02040503050406030204" pitchFamily="18" charset="0"/>
                <a:ea typeface="Cambria" panose="02040503050406030204" pitchFamily="18" charset="0"/>
              </a:rPr>
            </a:br>
            <a:r>
              <a:rPr lang="en-US" sz="2667" i="1" dirty="0">
                <a:solidFill>
                  <a:schemeClr val="bg1"/>
                </a:solidFill>
                <a:latin typeface="Cambria" panose="02040503050406030204" pitchFamily="18" charset="0"/>
                <a:ea typeface="Cambria" panose="02040503050406030204" pitchFamily="18" charset="0"/>
              </a:rPr>
              <a:t>GỢI Ý: GỒM 5 TỪ  KHÓA LIÊN QUAN ĐẾN TÊN BÀI HỌC</a:t>
            </a:r>
          </a:p>
        </p:txBody>
      </p:sp>
      <p:sp>
        <p:nvSpPr>
          <p:cNvPr id="383" name="Google Shape;383;p30"/>
          <p:cNvSpPr/>
          <p:nvPr/>
        </p:nvSpPr>
        <p:spPr>
          <a:xfrm rot="2006702">
            <a:off x="767135" y="5180356"/>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 name="Google Shape;384;p30"/>
          <p:cNvSpPr/>
          <p:nvPr/>
        </p:nvSpPr>
        <p:spPr>
          <a:xfrm>
            <a:off x="1477829" y="45419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385" name="Google Shape;385;p30"/>
          <p:cNvGrpSpPr/>
          <p:nvPr/>
        </p:nvGrpSpPr>
        <p:grpSpPr>
          <a:xfrm>
            <a:off x="10044682" y="2838988"/>
            <a:ext cx="1124644" cy="1366761"/>
            <a:chOff x="2537500" y="2379600"/>
            <a:chExt cx="272100" cy="330700"/>
          </a:xfrm>
        </p:grpSpPr>
        <p:sp>
          <p:nvSpPr>
            <p:cNvPr id="386" name="Google Shape;386;p30"/>
            <p:cNvSpPr/>
            <p:nvPr/>
          </p:nvSpPr>
          <p:spPr>
            <a:xfrm>
              <a:off x="2554775" y="2394175"/>
              <a:ext cx="223275" cy="260475"/>
            </a:xfrm>
            <a:custGeom>
              <a:avLst/>
              <a:gdLst/>
              <a:ahLst/>
              <a:cxnLst/>
              <a:rect l="l" t="t" r="r" b="b"/>
              <a:pathLst>
                <a:path w="8931" h="10419" extrusionOk="0">
                  <a:moveTo>
                    <a:pt x="2155" y="0"/>
                  </a:moveTo>
                  <a:lnTo>
                    <a:pt x="8335" y="0"/>
                  </a:lnTo>
                  <a:cubicBezTo>
                    <a:pt x="8394" y="0"/>
                    <a:pt x="8430" y="12"/>
                    <a:pt x="8525" y="24"/>
                  </a:cubicBezTo>
                  <a:cubicBezTo>
                    <a:pt x="8537" y="179"/>
                    <a:pt x="8537" y="322"/>
                    <a:pt x="8537" y="453"/>
                  </a:cubicBezTo>
                  <a:cubicBezTo>
                    <a:pt x="8537" y="870"/>
                    <a:pt x="8537" y="1298"/>
                    <a:pt x="8632" y="1703"/>
                  </a:cubicBezTo>
                  <a:cubicBezTo>
                    <a:pt x="8692" y="2025"/>
                    <a:pt x="8656" y="2358"/>
                    <a:pt x="8656" y="2703"/>
                  </a:cubicBezTo>
                  <a:cubicBezTo>
                    <a:pt x="8656" y="3048"/>
                    <a:pt x="8668" y="3394"/>
                    <a:pt x="8728" y="3727"/>
                  </a:cubicBezTo>
                  <a:cubicBezTo>
                    <a:pt x="8763" y="3894"/>
                    <a:pt x="8763" y="4072"/>
                    <a:pt x="8763" y="4251"/>
                  </a:cubicBezTo>
                  <a:cubicBezTo>
                    <a:pt x="8763" y="5180"/>
                    <a:pt x="8751" y="6096"/>
                    <a:pt x="8751" y="7025"/>
                  </a:cubicBezTo>
                  <a:cubicBezTo>
                    <a:pt x="8751" y="7180"/>
                    <a:pt x="8763" y="7335"/>
                    <a:pt x="8787" y="7501"/>
                  </a:cubicBezTo>
                  <a:cubicBezTo>
                    <a:pt x="8930" y="8109"/>
                    <a:pt x="8871" y="8728"/>
                    <a:pt x="8835" y="9347"/>
                  </a:cubicBezTo>
                  <a:cubicBezTo>
                    <a:pt x="8835" y="9359"/>
                    <a:pt x="8823" y="9359"/>
                    <a:pt x="8787" y="9383"/>
                  </a:cubicBezTo>
                  <a:lnTo>
                    <a:pt x="8573" y="9168"/>
                  </a:lnTo>
                  <a:cubicBezTo>
                    <a:pt x="8466" y="9061"/>
                    <a:pt x="8347" y="9049"/>
                    <a:pt x="8216" y="9085"/>
                  </a:cubicBezTo>
                  <a:cubicBezTo>
                    <a:pt x="8097" y="9133"/>
                    <a:pt x="7978" y="9180"/>
                    <a:pt x="7823" y="9240"/>
                  </a:cubicBezTo>
                  <a:cubicBezTo>
                    <a:pt x="7799" y="9133"/>
                    <a:pt x="7751" y="9049"/>
                    <a:pt x="7763" y="8990"/>
                  </a:cubicBezTo>
                  <a:cubicBezTo>
                    <a:pt x="7858" y="8632"/>
                    <a:pt x="7751" y="8299"/>
                    <a:pt x="7561" y="7978"/>
                  </a:cubicBezTo>
                  <a:cubicBezTo>
                    <a:pt x="7632" y="7870"/>
                    <a:pt x="7704" y="7751"/>
                    <a:pt x="7775" y="7632"/>
                  </a:cubicBezTo>
                  <a:cubicBezTo>
                    <a:pt x="8180" y="7001"/>
                    <a:pt x="8132" y="7216"/>
                    <a:pt x="8132" y="6466"/>
                  </a:cubicBezTo>
                  <a:lnTo>
                    <a:pt x="8132" y="6132"/>
                  </a:lnTo>
                  <a:cubicBezTo>
                    <a:pt x="8120" y="5477"/>
                    <a:pt x="7942" y="4882"/>
                    <a:pt x="7466" y="4406"/>
                  </a:cubicBezTo>
                  <a:cubicBezTo>
                    <a:pt x="7275" y="4191"/>
                    <a:pt x="7096" y="3965"/>
                    <a:pt x="6906" y="3751"/>
                  </a:cubicBezTo>
                  <a:cubicBezTo>
                    <a:pt x="6977" y="3715"/>
                    <a:pt x="7085" y="3703"/>
                    <a:pt x="7156" y="3644"/>
                  </a:cubicBezTo>
                  <a:cubicBezTo>
                    <a:pt x="7204" y="3608"/>
                    <a:pt x="7263" y="3525"/>
                    <a:pt x="7239" y="3465"/>
                  </a:cubicBezTo>
                  <a:cubicBezTo>
                    <a:pt x="7239" y="3406"/>
                    <a:pt x="7168" y="3346"/>
                    <a:pt x="7120" y="3310"/>
                  </a:cubicBezTo>
                  <a:cubicBezTo>
                    <a:pt x="7085" y="3287"/>
                    <a:pt x="7025" y="3287"/>
                    <a:pt x="6966" y="3287"/>
                  </a:cubicBezTo>
                  <a:cubicBezTo>
                    <a:pt x="6489" y="3287"/>
                    <a:pt x="6013" y="3215"/>
                    <a:pt x="5537" y="3287"/>
                  </a:cubicBezTo>
                  <a:cubicBezTo>
                    <a:pt x="4406" y="3453"/>
                    <a:pt x="3251" y="3358"/>
                    <a:pt x="2120" y="3370"/>
                  </a:cubicBezTo>
                  <a:cubicBezTo>
                    <a:pt x="1810" y="3370"/>
                    <a:pt x="1489" y="3358"/>
                    <a:pt x="1167" y="3370"/>
                  </a:cubicBezTo>
                  <a:cubicBezTo>
                    <a:pt x="929" y="3370"/>
                    <a:pt x="929" y="3394"/>
                    <a:pt x="739" y="3596"/>
                  </a:cubicBezTo>
                  <a:cubicBezTo>
                    <a:pt x="774" y="3727"/>
                    <a:pt x="870" y="3787"/>
                    <a:pt x="977" y="3810"/>
                  </a:cubicBezTo>
                  <a:cubicBezTo>
                    <a:pt x="1108" y="3834"/>
                    <a:pt x="1262" y="3834"/>
                    <a:pt x="1405" y="3834"/>
                  </a:cubicBezTo>
                  <a:cubicBezTo>
                    <a:pt x="2001" y="3834"/>
                    <a:pt x="2584" y="3822"/>
                    <a:pt x="3179" y="3822"/>
                  </a:cubicBezTo>
                  <a:cubicBezTo>
                    <a:pt x="3275" y="3822"/>
                    <a:pt x="3370" y="3834"/>
                    <a:pt x="3465" y="3834"/>
                  </a:cubicBezTo>
                  <a:cubicBezTo>
                    <a:pt x="3513" y="3965"/>
                    <a:pt x="3417" y="4013"/>
                    <a:pt x="3358" y="4072"/>
                  </a:cubicBezTo>
                  <a:cubicBezTo>
                    <a:pt x="3251" y="4180"/>
                    <a:pt x="3132" y="4251"/>
                    <a:pt x="3036" y="4358"/>
                  </a:cubicBezTo>
                  <a:cubicBezTo>
                    <a:pt x="2894" y="4477"/>
                    <a:pt x="2798" y="4596"/>
                    <a:pt x="2763" y="4787"/>
                  </a:cubicBezTo>
                  <a:cubicBezTo>
                    <a:pt x="2751" y="4858"/>
                    <a:pt x="2691" y="4942"/>
                    <a:pt x="2632" y="5013"/>
                  </a:cubicBezTo>
                  <a:lnTo>
                    <a:pt x="1370" y="5013"/>
                  </a:lnTo>
                  <a:cubicBezTo>
                    <a:pt x="1262" y="5013"/>
                    <a:pt x="1155" y="5001"/>
                    <a:pt x="1072" y="5013"/>
                  </a:cubicBezTo>
                  <a:cubicBezTo>
                    <a:pt x="989" y="5025"/>
                    <a:pt x="929" y="5061"/>
                    <a:pt x="870" y="5084"/>
                  </a:cubicBezTo>
                  <a:cubicBezTo>
                    <a:pt x="750" y="5156"/>
                    <a:pt x="750" y="5323"/>
                    <a:pt x="870" y="5418"/>
                  </a:cubicBezTo>
                  <a:cubicBezTo>
                    <a:pt x="977" y="5501"/>
                    <a:pt x="1108" y="5513"/>
                    <a:pt x="1251" y="5513"/>
                  </a:cubicBezTo>
                  <a:lnTo>
                    <a:pt x="2108" y="5513"/>
                  </a:lnTo>
                  <a:cubicBezTo>
                    <a:pt x="2203" y="5513"/>
                    <a:pt x="2274" y="5537"/>
                    <a:pt x="2358" y="5549"/>
                  </a:cubicBezTo>
                  <a:cubicBezTo>
                    <a:pt x="2334" y="5894"/>
                    <a:pt x="2298" y="6216"/>
                    <a:pt x="2286" y="6549"/>
                  </a:cubicBezTo>
                  <a:cubicBezTo>
                    <a:pt x="2120" y="6644"/>
                    <a:pt x="1965" y="6608"/>
                    <a:pt x="1810" y="6620"/>
                  </a:cubicBezTo>
                  <a:cubicBezTo>
                    <a:pt x="1620" y="6632"/>
                    <a:pt x="1405" y="6644"/>
                    <a:pt x="1215" y="6680"/>
                  </a:cubicBezTo>
                  <a:cubicBezTo>
                    <a:pt x="1108" y="6692"/>
                    <a:pt x="1036" y="6787"/>
                    <a:pt x="1084" y="6918"/>
                  </a:cubicBezTo>
                  <a:cubicBezTo>
                    <a:pt x="1501" y="7049"/>
                    <a:pt x="1929" y="6966"/>
                    <a:pt x="2346" y="7025"/>
                  </a:cubicBezTo>
                  <a:cubicBezTo>
                    <a:pt x="2441" y="7228"/>
                    <a:pt x="2501" y="7442"/>
                    <a:pt x="2596" y="7620"/>
                  </a:cubicBezTo>
                  <a:cubicBezTo>
                    <a:pt x="2703" y="7799"/>
                    <a:pt x="2894" y="7930"/>
                    <a:pt x="2977" y="8132"/>
                  </a:cubicBezTo>
                  <a:cubicBezTo>
                    <a:pt x="2941" y="8240"/>
                    <a:pt x="2870" y="8216"/>
                    <a:pt x="2798" y="8228"/>
                  </a:cubicBezTo>
                  <a:cubicBezTo>
                    <a:pt x="2465" y="8228"/>
                    <a:pt x="2120" y="8228"/>
                    <a:pt x="1798" y="8240"/>
                  </a:cubicBezTo>
                  <a:cubicBezTo>
                    <a:pt x="1667" y="8240"/>
                    <a:pt x="1512" y="8287"/>
                    <a:pt x="1381" y="8335"/>
                  </a:cubicBezTo>
                  <a:cubicBezTo>
                    <a:pt x="1334" y="8347"/>
                    <a:pt x="1286" y="8418"/>
                    <a:pt x="1286" y="8466"/>
                  </a:cubicBezTo>
                  <a:cubicBezTo>
                    <a:pt x="1286" y="8513"/>
                    <a:pt x="1334" y="8585"/>
                    <a:pt x="1381" y="8597"/>
                  </a:cubicBezTo>
                  <a:cubicBezTo>
                    <a:pt x="1489" y="8644"/>
                    <a:pt x="1608" y="8668"/>
                    <a:pt x="1703" y="8668"/>
                  </a:cubicBezTo>
                  <a:cubicBezTo>
                    <a:pt x="2179" y="8692"/>
                    <a:pt x="2655" y="8704"/>
                    <a:pt x="3132" y="8692"/>
                  </a:cubicBezTo>
                  <a:cubicBezTo>
                    <a:pt x="3417" y="8692"/>
                    <a:pt x="3667" y="8752"/>
                    <a:pt x="3929" y="8871"/>
                  </a:cubicBezTo>
                  <a:cubicBezTo>
                    <a:pt x="4025" y="8906"/>
                    <a:pt x="4132" y="8954"/>
                    <a:pt x="4239" y="9013"/>
                  </a:cubicBezTo>
                  <a:cubicBezTo>
                    <a:pt x="4703" y="9240"/>
                    <a:pt x="5180" y="9264"/>
                    <a:pt x="5668" y="9073"/>
                  </a:cubicBezTo>
                  <a:cubicBezTo>
                    <a:pt x="5775" y="9025"/>
                    <a:pt x="5894" y="9013"/>
                    <a:pt x="6013" y="9002"/>
                  </a:cubicBezTo>
                  <a:cubicBezTo>
                    <a:pt x="6108" y="9121"/>
                    <a:pt x="6215" y="9204"/>
                    <a:pt x="6311" y="9323"/>
                  </a:cubicBezTo>
                  <a:cubicBezTo>
                    <a:pt x="6442" y="9490"/>
                    <a:pt x="6620" y="9585"/>
                    <a:pt x="6846" y="9561"/>
                  </a:cubicBezTo>
                  <a:cubicBezTo>
                    <a:pt x="6906" y="9561"/>
                    <a:pt x="6966" y="9549"/>
                    <a:pt x="7001" y="9561"/>
                  </a:cubicBezTo>
                  <a:cubicBezTo>
                    <a:pt x="7085" y="9597"/>
                    <a:pt x="7144" y="9656"/>
                    <a:pt x="7180" y="9704"/>
                  </a:cubicBezTo>
                  <a:cubicBezTo>
                    <a:pt x="7049" y="9942"/>
                    <a:pt x="6930" y="10145"/>
                    <a:pt x="6799" y="10371"/>
                  </a:cubicBezTo>
                  <a:cubicBezTo>
                    <a:pt x="6168" y="10418"/>
                    <a:pt x="786" y="10383"/>
                    <a:pt x="417" y="10335"/>
                  </a:cubicBezTo>
                  <a:cubicBezTo>
                    <a:pt x="298" y="10085"/>
                    <a:pt x="250" y="9835"/>
                    <a:pt x="250" y="9549"/>
                  </a:cubicBezTo>
                  <a:cubicBezTo>
                    <a:pt x="250" y="9264"/>
                    <a:pt x="262" y="8966"/>
                    <a:pt x="155" y="8704"/>
                  </a:cubicBezTo>
                  <a:cubicBezTo>
                    <a:pt x="131" y="8597"/>
                    <a:pt x="131" y="8478"/>
                    <a:pt x="131" y="8359"/>
                  </a:cubicBezTo>
                  <a:lnTo>
                    <a:pt x="131" y="7585"/>
                  </a:lnTo>
                  <a:cubicBezTo>
                    <a:pt x="131" y="7466"/>
                    <a:pt x="131" y="7347"/>
                    <a:pt x="96" y="7239"/>
                  </a:cubicBezTo>
                  <a:cubicBezTo>
                    <a:pt x="0" y="6942"/>
                    <a:pt x="24" y="6644"/>
                    <a:pt x="24" y="6346"/>
                  </a:cubicBezTo>
                  <a:lnTo>
                    <a:pt x="24" y="2894"/>
                  </a:lnTo>
                  <a:cubicBezTo>
                    <a:pt x="24" y="2763"/>
                    <a:pt x="12" y="2620"/>
                    <a:pt x="72" y="2453"/>
                  </a:cubicBezTo>
                  <a:cubicBezTo>
                    <a:pt x="429" y="2596"/>
                    <a:pt x="810" y="2513"/>
                    <a:pt x="1167" y="2632"/>
                  </a:cubicBezTo>
                  <a:cubicBezTo>
                    <a:pt x="1346" y="2691"/>
                    <a:pt x="1572" y="2656"/>
                    <a:pt x="1762" y="2644"/>
                  </a:cubicBezTo>
                  <a:cubicBezTo>
                    <a:pt x="1941" y="2632"/>
                    <a:pt x="2048" y="2513"/>
                    <a:pt x="2084" y="2334"/>
                  </a:cubicBezTo>
                  <a:cubicBezTo>
                    <a:pt x="2096" y="2227"/>
                    <a:pt x="2096" y="2120"/>
                    <a:pt x="2096" y="2036"/>
                  </a:cubicBezTo>
                  <a:cubicBezTo>
                    <a:pt x="2096" y="1822"/>
                    <a:pt x="2096" y="1608"/>
                    <a:pt x="2155" y="1393"/>
                  </a:cubicBezTo>
                  <a:cubicBezTo>
                    <a:pt x="2203" y="1251"/>
                    <a:pt x="2179" y="1084"/>
                    <a:pt x="2179" y="917"/>
                  </a:cubicBezTo>
                  <a:cubicBezTo>
                    <a:pt x="2155" y="596"/>
                    <a:pt x="2155" y="322"/>
                    <a:pt x="2155" y="0"/>
                  </a:cubicBezTo>
                  <a:close/>
                  <a:moveTo>
                    <a:pt x="6549" y="1917"/>
                  </a:moveTo>
                  <a:lnTo>
                    <a:pt x="6549" y="1965"/>
                  </a:lnTo>
                  <a:cubicBezTo>
                    <a:pt x="6680" y="1953"/>
                    <a:pt x="6799" y="1965"/>
                    <a:pt x="6930" y="1929"/>
                  </a:cubicBezTo>
                  <a:cubicBezTo>
                    <a:pt x="7061" y="1917"/>
                    <a:pt x="7144" y="1810"/>
                    <a:pt x="7144" y="1691"/>
                  </a:cubicBezTo>
                  <a:cubicBezTo>
                    <a:pt x="7144" y="1596"/>
                    <a:pt x="7049" y="1489"/>
                    <a:pt x="6918" y="1477"/>
                  </a:cubicBezTo>
                  <a:cubicBezTo>
                    <a:pt x="6763" y="1453"/>
                    <a:pt x="6632" y="1453"/>
                    <a:pt x="6489" y="1453"/>
                  </a:cubicBezTo>
                  <a:cubicBezTo>
                    <a:pt x="5787" y="1453"/>
                    <a:pt x="5084" y="1453"/>
                    <a:pt x="4370" y="1477"/>
                  </a:cubicBezTo>
                  <a:cubicBezTo>
                    <a:pt x="4263" y="1477"/>
                    <a:pt x="4168" y="1453"/>
                    <a:pt x="4072" y="1489"/>
                  </a:cubicBezTo>
                  <a:cubicBezTo>
                    <a:pt x="3810" y="1608"/>
                    <a:pt x="3513" y="1596"/>
                    <a:pt x="3227" y="1608"/>
                  </a:cubicBezTo>
                  <a:cubicBezTo>
                    <a:pt x="3108" y="1608"/>
                    <a:pt x="2989" y="1620"/>
                    <a:pt x="2882" y="1655"/>
                  </a:cubicBezTo>
                  <a:cubicBezTo>
                    <a:pt x="2822" y="1667"/>
                    <a:pt x="2763" y="1751"/>
                    <a:pt x="2763" y="1798"/>
                  </a:cubicBezTo>
                  <a:cubicBezTo>
                    <a:pt x="2763" y="1858"/>
                    <a:pt x="2822" y="1917"/>
                    <a:pt x="2870" y="1965"/>
                  </a:cubicBezTo>
                  <a:cubicBezTo>
                    <a:pt x="2894" y="1989"/>
                    <a:pt x="2941" y="2013"/>
                    <a:pt x="2989" y="2013"/>
                  </a:cubicBezTo>
                  <a:cubicBezTo>
                    <a:pt x="3310" y="2036"/>
                    <a:pt x="3644" y="2084"/>
                    <a:pt x="3965" y="1989"/>
                  </a:cubicBezTo>
                  <a:cubicBezTo>
                    <a:pt x="4179" y="1929"/>
                    <a:pt x="4382" y="1905"/>
                    <a:pt x="4608" y="1905"/>
                  </a:cubicBezTo>
                  <a:cubicBezTo>
                    <a:pt x="5263" y="1917"/>
                    <a:pt x="5906" y="1917"/>
                    <a:pt x="6549" y="1917"/>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87" name="Google Shape;387;p30"/>
            <p:cNvSpPr/>
            <p:nvPr/>
          </p:nvSpPr>
          <p:spPr>
            <a:xfrm>
              <a:off x="2565200" y="2408175"/>
              <a:ext cx="30375" cy="37225"/>
            </a:xfrm>
            <a:custGeom>
              <a:avLst/>
              <a:gdLst/>
              <a:ahLst/>
              <a:cxnLst/>
              <a:rect l="l" t="t" r="r" b="b"/>
              <a:pathLst>
                <a:path w="1215" h="1489" extrusionOk="0">
                  <a:moveTo>
                    <a:pt x="0" y="1250"/>
                  </a:moveTo>
                  <a:cubicBezTo>
                    <a:pt x="24" y="1191"/>
                    <a:pt x="24" y="1131"/>
                    <a:pt x="48" y="1095"/>
                  </a:cubicBezTo>
                  <a:cubicBezTo>
                    <a:pt x="274" y="810"/>
                    <a:pt x="976" y="119"/>
                    <a:pt x="1167" y="0"/>
                  </a:cubicBezTo>
                  <a:cubicBezTo>
                    <a:pt x="1203" y="179"/>
                    <a:pt x="1215" y="357"/>
                    <a:pt x="1167" y="512"/>
                  </a:cubicBezTo>
                  <a:cubicBezTo>
                    <a:pt x="1084" y="786"/>
                    <a:pt x="1036" y="1084"/>
                    <a:pt x="1036" y="1369"/>
                  </a:cubicBezTo>
                  <a:cubicBezTo>
                    <a:pt x="834" y="1488"/>
                    <a:pt x="679" y="1345"/>
                    <a:pt x="512" y="1334"/>
                  </a:cubicBezTo>
                  <a:cubicBezTo>
                    <a:pt x="333" y="1310"/>
                    <a:pt x="179" y="1357"/>
                    <a:pt x="0" y="125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88" name="Google Shape;388;p30"/>
            <p:cNvSpPr/>
            <p:nvPr/>
          </p:nvSpPr>
          <p:spPr>
            <a:xfrm>
              <a:off x="2623525" y="2491725"/>
              <a:ext cx="121175" cy="116725"/>
            </a:xfrm>
            <a:custGeom>
              <a:avLst/>
              <a:gdLst/>
              <a:ahLst/>
              <a:cxnLst/>
              <a:rect l="l" t="t" r="r" b="b"/>
              <a:pathLst>
                <a:path w="4847" h="4669" extrusionOk="0">
                  <a:moveTo>
                    <a:pt x="2463" y="1"/>
                  </a:moveTo>
                  <a:cubicBezTo>
                    <a:pt x="2337" y="1"/>
                    <a:pt x="2211" y="9"/>
                    <a:pt x="2084" y="28"/>
                  </a:cubicBezTo>
                  <a:cubicBezTo>
                    <a:pt x="1608" y="99"/>
                    <a:pt x="1179" y="289"/>
                    <a:pt x="775" y="528"/>
                  </a:cubicBezTo>
                  <a:cubicBezTo>
                    <a:pt x="560" y="647"/>
                    <a:pt x="382" y="766"/>
                    <a:pt x="358" y="1040"/>
                  </a:cubicBezTo>
                  <a:cubicBezTo>
                    <a:pt x="346" y="1123"/>
                    <a:pt x="286" y="1218"/>
                    <a:pt x="239" y="1301"/>
                  </a:cubicBezTo>
                  <a:cubicBezTo>
                    <a:pt x="84" y="1575"/>
                    <a:pt x="1" y="1861"/>
                    <a:pt x="108" y="2171"/>
                  </a:cubicBezTo>
                  <a:cubicBezTo>
                    <a:pt x="120" y="2218"/>
                    <a:pt x="120" y="2254"/>
                    <a:pt x="120" y="2302"/>
                  </a:cubicBezTo>
                  <a:cubicBezTo>
                    <a:pt x="167" y="2575"/>
                    <a:pt x="239" y="2837"/>
                    <a:pt x="263" y="3099"/>
                  </a:cubicBezTo>
                  <a:cubicBezTo>
                    <a:pt x="298" y="3421"/>
                    <a:pt x="548" y="3599"/>
                    <a:pt x="727" y="3814"/>
                  </a:cubicBezTo>
                  <a:cubicBezTo>
                    <a:pt x="965" y="4147"/>
                    <a:pt x="1275" y="4397"/>
                    <a:pt x="1715" y="4445"/>
                  </a:cubicBezTo>
                  <a:cubicBezTo>
                    <a:pt x="1787" y="4457"/>
                    <a:pt x="1858" y="4469"/>
                    <a:pt x="1906" y="4516"/>
                  </a:cubicBezTo>
                  <a:cubicBezTo>
                    <a:pt x="2016" y="4626"/>
                    <a:pt x="2134" y="4669"/>
                    <a:pt x="2261" y="4669"/>
                  </a:cubicBezTo>
                  <a:cubicBezTo>
                    <a:pt x="2352" y="4669"/>
                    <a:pt x="2448" y="4646"/>
                    <a:pt x="2549" y="4611"/>
                  </a:cubicBezTo>
                  <a:cubicBezTo>
                    <a:pt x="2632" y="4576"/>
                    <a:pt x="2739" y="4552"/>
                    <a:pt x="2822" y="4516"/>
                  </a:cubicBezTo>
                  <a:cubicBezTo>
                    <a:pt x="3418" y="4409"/>
                    <a:pt x="3870" y="4052"/>
                    <a:pt x="4287" y="3659"/>
                  </a:cubicBezTo>
                  <a:cubicBezTo>
                    <a:pt x="4597" y="3349"/>
                    <a:pt x="4847" y="2956"/>
                    <a:pt x="4763" y="2433"/>
                  </a:cubicBezTo>
                  <a:cubicBezTo>
                    <a:pt x="4787" y="1813"/>
                    <a:pt x="4644" y="1242"/>
                    <a:pt x="4180" y="801"/>
                  </a:cubicBezTo>
                  <a:cubicBezTo>
                    <a:pt x="4168" y="790"/>
                    <a:pt x="4156" y="754"/>
                    <a:pt x="4132" y="730"/>
                  </a:cubicBezTo>
                  <a:cubicBezTo>
                    <a:pt x="4001" y="492"/>
                    <a:pt x="3799" y="337"/>
                    <a:pt x="3561" y="230"/>
                  </a:cubicBezTo>
                  <a:cubicBezTo>
                    <a:pt x="3205" y="79"/>
                    <a:pt x="2836" y="1"/>
                    <a:pt x="2463" y="1"/>
                  </a:cubicBezTo>
                  <a:close/>
                </a:path>
              </a:pathLst>
            </a:custGeom>
            <a:solidFill>
              <a:srgbClr val="66CEFE"/>
            </a:solidFill>
            <a:ln>
              <a:noFill/>
            </a:ln>
          </p:spPr>
          <p:txBody>
            <a:bodyPr spcFirstLastPara="1" wrap="square" lIns="121900" tIns="121900" rIns="121900" bIns="121900" anchor="ctr" anchorCtr="0">
              <a:noAutofit/>
            </a:bodyPr>
            <a:lstStyle/>
            <a:p>
              <a:endParaRPr sz="2400"/>
            </a:p>
          </p:txBody>
        </p:sp>
        <p:sp>
          <p:nvSpPr>
            <p:cNvPr id="389" name="Google Shape;389;p30"/>
            <p:cNvSpPr/>
            <p:nvPr/>
          </p:nvSpPr>
          <p:spPr>
            <a:xfrm>
              <a:off x="2537500" y="2379600"/>
              <a:ext cx="272100" cy="330700"/>
            </a:xfrm>
            <a:custGeom>
              <a:avLst/>
              <a:gdLst/>
              <a:ahLst/>
              <a:cxnLst/>
              <a:rect l="l" t="t" r="r" b="b"/>
              <a:pathLst>
                <a:path w="10884" h="13228" extrusionOk="0">
                  <a:moveTo>
                    <a:pt x="10121" y="10966"/>
                  </a:moveTo>
                  <a:cubicBezTo>
                    <a:pt x="10312" y="11299"/>
                    <a:pt x="10514" y="11656"/>
                    <a:pt x="10728" y="12013"/>
                  </a:cubicBezTo>
                  <a:cubicBezTo>
                    <a:pt x="10812" y="12144"/>
                    <a:pt x="10847" y="12263"/>
                    <a:pt x="10871" y="12418"/>
                  </a:cubicBezTo>
                  <a:cubicBezTo>
                    <a:pt x="10883" y="12621"/>
                    <a:pt x="10812" y="12787"/>
                    <a:pt x="10633" y="12895"/>
                  </a:cubicBezTo>
                  <a:cubicBezTo>
                    <a:pt x="10335" y="13049"/>
                    <a:pt x="10014" y="13204"/>
                    <a:pt x="9657" y="13216"/>
                  </a:cubicBezTo>
                  <a:cubicBezTo>
                    <a:pt x="9359" y="13228"/>
                    <a:pt x="9157" y="13097"/>
                    <a:pt x="9002" y="12895"/>
                  </a:cubicBezTo>
                  <a:cubicBezTo>
                    <a:pt x="8692" y="12442"/>
                    <a:pt x="8335" y="12025"/>
                    <a:pt x="7966" y="11597"/>
                  </a:cubicBezTo>
                  <a:lnTo>
                    <a:pt x="7502" y="11597"/>
                  </a:lnTo>
                  <a:cubicBezTo>
                    <a:pt x="5382" y="11597"/>
                    <a:pt x="3263" y="11609"/>
                    <a:pt x="1144" y="11609"/>
                  </a:cubicBezTo>
                  <a:lnTo>
                    <a:pt x="715" y="11609"/>
                  </a:lnTo>
                  <a:cubicBezTo>
                    <a:pt x="489" y="11597"/>
                    <a:pt x="358" y="11478"/>
                    <a:pt x="358" y="11251"/>
                  </a:cubicBezTo>
                  <a:cubicBezTo>
                    <a:pt x="346" y="10990"/>
                    <a:pt x="251" y="10728"/>
                    <a:pt x="251" y="10489"/>
                  </a:cubicBezTo>
                  <a:cubicBezTo>
                    <a:pt x="263" y="9775"/>
                    <a:pt x="72" y="9061"/>
                    <a:pt x="132" y="8346"/>
                  </a:cubicBezTo>
                  <a:cubicBezTo>
                    <a:pt x="156" y="8156"/>
                    <a:pt x="120" y="7977"/>
                    <a:pt x="72" y="7799"/>
                  </a:cubicBezTo>
                  <a:cubicBezTo>
                    <a:pt x="37" y="7668"/>
                    <a:pt x="13" y="7513"/>
                    <a:pt x="13" y="7370"/>
                  </a:cubicBezTo>
                  <a:cubicBezTo>
                    <a:pt x="13" y="5846"/>
                    <a:pt x="13" y="4346"/>
                    <a:pt x="1" y="2834"/>
                  </a:cubicBezTo>
                  <a:cubicBezTo>
                    <a:pt x="1" y="2631"/>
                    <a:pt x="60" y="2500"/>
                    <a:pt x="227" y="2393"/>
                  </a:cubicBezTo>
                  <a:cubicBezTo>
                    <a:pt x="310" y="2334"/>
                    <a:pt x="418" y="2262"/>
                    <a:pt x="477" y="2179"/>
                  </a:cubicBezTo>
                  <a:cubicBezTo>
                    <a:pt x="715" y="1822"/>
                    <a:pt x="1025" y="1536"/>
                    <a:pt x="1346" y="1262"/>
                  </a:cubicBezTo>
                  <a:cubicBezTo>
                    <a:pt x="1668" y="988"/>
                    <a:pt x="1942" y="643"/>
                    <a:pt x="2239" y="333"/>
                  </a:cubicBezTo>
                  <a:cubicBezTo>
                    <a:pt x="2299" y="250"/>
                    <a:pt x="2334" y="167"/>
                    <a:pt x="2382" y="60"/>
                  </a:cubicBezTo>
                  <a:cubicBezTo>
                    <a:pt x="2477" y="48"/>
                    <a:pt x="2573" y="36"/>
                    <a:pt x="2680" y="36"/>
                  </a:cubicBezTo>
                  <a:lnTo>
                    <a:pt x="9121" y="36"/>
                  </a:lnTo>
                  <a:lnTo>
                    <a:pt x="9169" y="36"/>
                  </a:lnTo>
                  <a:cubicBezTo>
                    <a:pt x="9633" y="0"/>
                    <a:pt x="9859" y="286"/>
                    <a:pt x="9835" y="667"/>
                  </a:cubicBezTo>
                  <a:cubicBezTo>
                    <a:pt x="9823" y="929"/>
                    <a:pt x="9835" y="1191"/>
                    <a:pt x="9835" y="1441"/>
                  </a:cubicBezTo>
                  <a:cubicBezTo>
                    <a:pt x="9835" y="1679"/>
                    <a:pt x="9835" y="1941"/>
                    <a:pt x="9907" y="2179"/>
                  </a:cubicBezTo>
                  <a:cubicBezTo>
                    <a:pt x="9943" y="2298"/>
                    <a:pt x="9943" y="2429"/>
                    <a:pt x="9943" y="2560"/>
                  </a:cubicBezTo>
                  <a:lnTo>
                    <a:pt x="9943" y="3429"/>
                  </a:lnTo>
                  <a:cubicBezTo>
                    <a:pt x="9943" y="3679"/>
                    <a:pt x="9954" y="3941"/>
                    <a:pt x="10002" y="4203"/>
                  </a:cubicBezTo>
                  <a:cubicBezTo>
                    <a:pt x="10050" y="4393"/>
                    <a:pt x="10050" y="4596"/>
                    <a:pt x="10050" y="4798"/>
                  </a:cubicBezTo>
                  <a:cubicBezTo>
                    <a:pt x="10062" y="5691"/>
                    <a:pt x="10062" y="6584"/>
                    <a:pt x="10073" y="7477"/>
                  </a:cubicBezTo>
                  <a:cubicBezTo>
                    <a:pt x="10073" y="7715"/>
                    <a:pt x="10121" y="7965"/>
                    <a:pt x="10157" y="8203"/>
                  </a:cubicBezTo>
                  <a:cubicBezTo>
                    <a:pt x="10169" y="8334"/>
                    <a:pt x="10193" y="8453"/>
                    <a:pt x="10193" y="8584"/>
                  </a:cubicBezTo>
                  <a:lnTo>
                    <a:pt x="10193" y="10489"/>
                  </a:lnTo>
                  <a:cubicBezTo>
                    <a:pt x="10181" y="10609"/>
                    <a:pt x="10157" y="10775"/>
                    <a:pt x="10121" y="10966"/>
                  </a:cubicBezTo>
                  <a:close/>
                  <a:moveTo>
                    <a:pt x="2846" y="583"/>
                  </a:moveTo>
                  <a:lnTo>
                    <a:pt x="2846" y="1441"/>
                  </a:lnTo>
                  <a:cubicBezTo>
                    <a:pt x="2846" y="1607"/>
                    <a:pt x="2858" y="1774"/>
                    <a:pt x="2811" y="1917"/>
                  </a:cubicBezTo>
                  <a:cubicBezTo>
                    <a:pt x="2739" y="2131"/>
                    <a:pt x="2751" y="2346"/>
                    <a:pt x="2751" y="2560"/>
                  </a:cubicBezTo>
                  <a:cubicBezTo>
                    <a:pt x="2751" y="2667"/>
                    <a:pt x="2751" y="2774"/>
                    <a:pt x="2739" y="2858"/>
                  </a:cubicBezTo>
                  <a:cubicBezTo>
                    <a:pt x="2704" y="3036"/>
                    <a:pt x="2608" y="3155"/>
                    <a:pt x="2430" y="3167"/>
                  </a:cubicBezTo>
                  <a:cubicBezTo>
                    <a:pt x="2239" y="3191"/>
                    <a:pt x="2013" y="3215"/>
                    <a:pt x="1834" y="3155"/>
                  </a:cubicBezTo>
                  <a:cubicBezTo>
                    <a:pt x="1477" y="3036"/>
                    <a:pt x="1084" y="3143"/>
                    <a:pt x="727" y="2977"/>
                  </a:cubicBezTo>
                  <a:cubicBezTo>
                    <a:pt x="656" y="3143"/>
                    <a:pt x="691" y="3286"/>
                    <a:pt x="691" y="3429"/>
                  </a:cubicBezTo>
                  <a:lnTo>
                    <a:pt x="691" y="6882"/>
                  </a:lnTo>
                  <a:cubicBezTo>
                    <a:pt x="691" y="7180"/>
                    <a:pt x="668" y="7489"/>
                    <a:pt x="763" y="7775"/>
                  </a:cubicBezTo>
                  <a:cubicBezTo>
                    <a:pt x="787" y="7870"/>
                    <a:pt x="787" y="7989"/>
                    <a:pt x="787" y="8108"/>
                  </a:cubicBezTo>
                  <a:lnTo>
                    <a:pt x="787" y="8882"/>
                  </a:lnTo>
                  <a:cubicBezTo>
                    <a:pt x="787" y="9001"/>
                    <a:pt x="787" y="9120"/>
                    <a:pt x="822" y="9227"/>
                  </a:cubicBezTo>
                  <a:cubicBezTo>
                    <a:pt x="906" y="9513"/>
                    <a:pt x="906" y="9799"/>
                    <a:pt x="906" y="10073"/>
                  </a:cubicBezTo>
                  <a:cubicBezTo>
                    <a:pt x="906" y="10358"/>
                    <a:pt x="953" y="10609"/>
                    <a:pt x="1072" y="10870"/>
                  </a:cubicBezTo>
                  <a:cubicBezTo>
                    <a:pt x="1430" y="10930"/>
                    <a:pt x="6823" y="10942"/>
                    <a:pt x="7454" y="10894"/>
                  </a:cubicBezTo>
                  <a:cubicBezTo>
                    <a:pt x="7573" y="10668"/>
                    <a:pt x="7716" y="10466"/>
                    <a:pt x="7847" y="10228"/>
                  </a:cubicBezTo>
                  <a:cubicBezTo>
                    <a:pt x="7799" y="10180"/>
                    <a:pt x="7740" y="10120"/>
                    <a:pt x="7668" y="10097"/>
                  </a:cubicBezTo>
                  <a:cubicBezTo>
                    <a:pt x="7621" y="10073"/>
                    <a:pt x="7549" y="10073"/>
                    <a:pt x="7502" y="10097"/>
                  </a:cubicBezTo>
                  <a:cubicBezTo>
                    <a:pt x="7276" y="10108"/>
                    <a:pt x="7121" y="10013"/>
                    <a:pt x="6966" y="9858"/>
                  </a:cubicBezTo>
                  <a:cubicBezTo>
                    <a:pt x="6883" y="9751"/>
                    <a:pt x="6775" y="9644"/>
                    <a:pt x="6668" y="9525"/>
                  </a:cubicBezTo>
                  <a:cubicBezTo>
                    <a:pt x="6549" y="9561"/>
                    <a:pt x="6430" y="9573"/>
                    <a:pt x="6323" y="9596"/>
                  </a:cubicBezTo>
                  <a:cubicBezTo>
                    <a:pt x="5835" y="9799"/>
                    <a:pt x="5371" y="9763"/>
                    <a:pt x="4894" y="9537"/>
                  </a:cubicBezTo>
                  <a:cubicBezTo>
                    <a:pt x="4799" y="9501"/>
                    <a:pt x="4692" y="9454"/>
                    <a:pt x="4585" y="9394"/>
                  </a:cubicBezTo>
                  <a:cubicBezTo>
                    <a:pt x="4335" y="9275"/>
                    <a:pt x="4085" y="9204"/>
                    <a:pt x="3799" y="9215"/>
                  </a:cubicBezTo>
                  <a:cubicBezTo>
                    <a:pt x="3323" y="9227"/>
                    <a:pt x="2846" y="9215"/>
                    <a:pt x="2370" y="9204"/>
                  </a:cubicBezTo>
                  <a:cubicBezTo>
                    <a:pt x="2263" y="9204"/>
                    <a:pt x="2144" y="9168"/>
                    <a:pt x="2037" y="9120"/>
                  </a:cubicBezTo>
                  <a:cubicBezTo>
                    <a:pt x="2001" y="9108"/>
                    <a:pt x="1953" y="9037"/>
                    <a:pt x="1953" y="8989"/>
                  </a:cubicBezTo>
                  <a:cubicBezTo>
                    <a:pt x="1953" y="8942"/>
                    <a:pt x="2001" y="8870"/>
                    <a:pt x="2037" y="8858"/>
                  </a:cubicBezTo>
                  <a:cubicBezTo>
                    <a:pt x="2180" y="8811"/>
                    <a:pt x="2323" y="8787"/>
                    <a:pt x="2453" y="8763"/>
                  </a:cubicBezTo>
                  <a:cubicBezTo>
                    <a:pt x="2787" y="8751"/>
                    <a:pt x="3132" y="8751"/>
                    <a:pt x="3454" y="8751"/>
                  </a:cubicBezTo>
                  <a:cubicBezTo>
                    <a:pt x="3513" y="8751"/>
                    <a:pt x="3608" y="8763"/>
                    <a:pt x="3632" y="8668"/>
                  </a:cubicBezTo>
                  <a:cubicBezTo>
                    <a:pt x="3573" y="8442"/>
                    <a:pt x="3370" y="8323"/>
                    <a:pt x="3263" y="8144"/>
                  </a:cubicBezTo>
                  <a:cubicBezTo>
                    <a:pt x="3156" y="7965"/>
                    <a:pt x="3096" y="7751"/>
                    <a:pt x="3013" y="7549"/>
                  </a:cubicBezTo>
                  <a:cubicBezTo>
                    <a:pt x="2596" y="7489"/>
                    <a:pt x="2144" y="7572"/>
                    <a:pt x="1739" y="7441"/>
                  </a:cubicBezTo>
                  <a:cubicBezTo>
                    <a:pt x="1703" y="7310"/>
                    <a:pt x="1775" y="7215"/>
                    <a:pt x="1882" y="7203"/>
                  </a:cubicBezTo>
                  <a:cubicBezTo>
                    <a:pt x="2072" y="7180"/>
                    <a:pt x="2275" y="7156"/>
                    <a:pt x="2477" y="7144"/>
                  </a:cubicBezTo>
                  <a:cubicBezTo>
                    <a:pt x="2620" y="7132"/>
                    <a:pt x="2787" y="7180"/>
                    <a:pt x="2954" y="7072"/>
                  </a:cubicBezTo>
                  <a:cubicBezTo>
                    <a:pt x="2977" y="6763"/>
                    <a:pt x="2989" y="6429"/>
                    <a:pt x="3025" y="6072"/>
                  </a:cubicBezTo>
                  <a:cubicBezTo>
                    <a:pt x="2930" y="6060"/>
                    <a:pt x="2858" y="6048"/>
                    <a:pt x="2775" y="6048"/>
                  </a:cubicBezTo>
                  <a:lnTo>
                    <a:pt x="1906" y="6048"/>
                  </a:lnTo>
                  <a:cubicBezTo>
                    <a:pt x="1775" y="6048"/>
                    <a:pt x="1656" y="6025"/>
                    <a:pt x="1537" y="5941"/>
                  </a:cubicBezTo>
                  <a:cubicBezTo>
                    <a:pt x="1430" y="5846"/>
                    <a:pt x="1418" y="5691"/>
                    <a:pt x="1537" y="5608"/>
                  </a:cubicBezTo>
                  <a:cubicBezTo>
                    <a:pt x="1596" y="5572"/>
                    <a:pt x="1668" y="5536"/>
                    <a:pt x="1727" y="5536"/>
                  </a:cubicBezTo>
                  <a:cubicBezTo>
                    <a:pt x="1834" y="5525"/>
                    <a:pt x="1942" y="5536"/>
                    <a:pt x="2025" y="5536"/>
                  </a:cubicBezTo>
                  <a:lnTo>
                    <a:pt x="3287" y="5536"/>
                  </a:lnTo>
                  <a:cubicBezTo>
                    <a:pt x="3335" y="5453"/>
                    <a:pt x="3406" y="5394"/>
                    <a:pt x="3430" y="5310"/>
                  </a:cubicBezTo>
                  <a:cubicBezTo>
                    <a:pt x="3454" y="5120"/>
                    <a:pt x="3561" y="5001"/>
                    <a:pt x="3692" y="4882"/>
                  </a:cubicBezTo>
                  <a:cubicBezTo>
                    <a:pt x="3799" y="4774"/>
                    <a:pt x="3918" y="4703"/>
                    <a:pt x="4025" y="4596"/>
                  </a:cubicBezTo>
                  <a:cubicBezTo>
                    <a:pt x="4085" y="4536"/>
                    <a:pt x="4168" y="4501"/>
                    <a:pt x="4120" y="4358"/>
                  </a:cubicBezTo>
                  <a:cubicBezTo>
                    <a:pt x="4037" y="4358"/>
                    <a:pt x="3942" y="4346"/>
                    <a:pt x="3847" y="4346"/>
                  </a:cubicBezTo>
                  <a:cubicBezTo>
                    <a:pt x="3251" y="4346"/>
                    <a:pt x="2668" y="4358"/>
                    <a:pt x="2072" y="4358"/>
                  </a:cubicBezTo>
                  <a:cubicBezTo>
                    <a:pt x="1918" y="4358"/>
                    <a:pt x="1787" y="4358"/>
                    <a:pt x="1644" y="4334"/>
                  </a:cubicBezTo>
                  <a:cubicBezTo>
                    <a:pt x="1525" y="4322"/>
                    <a:pt x="1418" y="4262"/>
                    <a:pt x="1406" y="4120"/>
                  </a:cubicBezTo>
                  <a:cubicBezTo>
                    <a:pt x="1596" y="3917"/>
                    <a:pt x="1596" y="3917"/>
                    <a:pt x="1834" y="3905"/>
                  </a:cubicBezTo>
                  <a:lnTo>
                    <a:pt x="2787" y="3905"/>
                  </a:lnTo>
                  <a:cubicBezTo>
                    <a:pt x="3918" y="3881"/>
                    <a:pt x="5061" y="3977"/>
                    <a:pt x="6192" y="3810"/>
                  </a:cubicBezTo>
                  <a:cubicBezTo>
                    <a:pt x="6656" y="3739"/>
                    <a:pt x="7145" y="3810"/>
                    <a:pt x="7621" y="3810"/>
                  </a:cubicBezTo>
                  <a:cubicBezTo>
                    <a:pt x="7680" y="3810"/>
                    <a:pt x="7740" y="3810"/>
                    <a:pt x="7787" y="3846"/>
                  </a:cubicBezTo>
                  <a:cubicBezTo>
                    <a:pt x="7847" y="3870"/>
                    <a:pt x="7907" y="3941"/>
                    <a:pt x="7907" y="3989"/>
                  </a:cubicBezTo>
                  <a:cubicBezTo>
                    <a:pt x="7907" y="4048"/>
                    <a:pt x="7859" y="4120"/>
                    <a:pt x="7811" y="4167"/>
                  </a:cubicBezTo>
                  <a:cubicBezTo>
                    <a:pt x="7740" y="4215"/>
                    <a:pt x="7633" y="4239"/>
                    <a:pt x="7561" y="4274"/>
                  </a:cubicBezTo>
                  <a:cubicBezTo>
                    <a:pt x="7752" y="4501"/>
                    <a:pt x="7930" y="4739"/>
                    <a:pt x="8121" y="4929"/>
                  </a:cubicBezTo>
                  <a:cubicBezTo>
                    <a:pt x="8609" y="5405"/>
                    <a:pt x="8800" y="6001"/>
                    <a:pt x="8800" y="6656"/>
                  </a:cubicBezTo>
                  <a:lnTo>
                    <a:pt x="8800" y="7001"/>
                  </a:lnTo>
                  <a:cubicBezTo>
                    <a:pt x="8800" y="7739"/>
                    <a:pt x="8835" y="7537"/>
                    <a:pt x="8442" y="8156"/>
                  </a:cubicBezTo>
                  <a:cubicBezTo>
                    <a:pt x="8371" y="8275"/>
                    <a:pt x="8288" y="8394"/>
                    <a:pt x="8216" y="8501"/>
                  </a:cubicBezTo>
                  <a:cubicBezTo>
                    <a:pt x="8407" y="8823"/>
                    <a:pt x="8514" y="9144"/>
                    <a:pt x="8419" y="9513"/>
                  </a:cubicBezTo>
                  <a:cubicBezTo>
                    <a:pt x="8407" y="9573"/>
                    <a:pt x="8454" y="9656"/>
                    <a:pt x="8478" y="9763"/>
                  </a:cubicBezTo>
                  <a:cubicBezTo>
                    <a:pt x="8633" y="9704"/>
                    <a:pt x="8752" y="9656"/>
                    <a:pt x="8871" y="9620"/>
                  </a:cubicBezTo>
                  <a:cubicBezTo>
                    <a:pt x="9002" y="9573"/>
                    <a:pt x="9121" y="9585"/>
                    <a:pt x="9228" y="9692"/>
                  </a:cubicBezTo>
                  <a:lnTo>
                    <a:pt x="9454" y="9918"/>
                  </a:lnTo>
                  <a:cubicBezTo>
                    <a:pt x="9478" y="9882"/>
                    <a:pt x="9490" y="9882"/>
                    <a:pt x="9490" y="9870"/>
                  </a:cubicBezTo>
                  <a:cubicBezTo>
                    <a:pt x="9514" y="9263"/>
                    <a:pt x="9573" y="8632"/>
                    <a:pt x="9454" y="8025"/>
                  </a:cubicBezTo>
                  <a:cubicBezTo>
                    <a:pt x="9419" y="7870"/>
                    <a:pt x="9407" y="7715"/>
                    <a:pt x="9407" y="7549"/>
                  </a:cubicBezTo>
                  <a:cubicBezTo>
                    <a:pt x="9407" y="6620"/>
                    <a:pt x="9419" y="5703"/>
                    <a:pt x="9419" y="4774"/>
                  </a:cubicBezTo>
                  <a:cubicBezTo>
                    <a:pt x="9419" y="4596"/>
                    <a:pt x="9419" y="4441"/>
                    <a:pt x="9395" y="4262"/>
                  </a:cubicBezTo>
                  <a:cubicBezTo>
                    <a:pt x="9311" y="3917"/>
                    <a:pt x="9311" y="3572"/>
                    <a:pt x="9311" y="3227"/>
                  </a:cubicBezTo>
                  <a:cubicBezTo>
                    <a:pt x="9311" y="2905"/>
                    <a:pt x="9359" y="2560"/>
                    <a:pt x="9288" y="2238"/>
                  </a:cubicBezTo>
                  <a:cubicBezTo>
                    <a:pt x="9216" y="1822"/>
                    <a:pt x="9216" y="1405"/>
                    <a:pt x="9192" y="988"/>
                  </a:cubicBezTo>
                  <a:cubicBezTo>
                    <a:pt x="9192" y="845"/>
                    <a:pt x="9181" y="703"/>
                    <a:pt x="9181" y="548"/>
                  </a:cubicBezTo>
                  <a:cubicBezTo>
                    <a:pt x="9109" y="536"/>
                    <a:pt x="9050" y="524"/>
                    <a:pt x="8990" y="524"/>
                  </a:cubicBezTo>
                  <a:cubicBezTo>
                    <a:pt x="6966" y="583"/>
                    <a:pt x="4930" y="583"/>
                    <a:pt x="2846" y="583"/>
                  </a:cubicBezTo>
                  <a:close/>
                  <a:moveTo>
                    <a:pt x="8204" y="6918"/>
                  </a:moveTo>
                  <a:cubicBezTo>
                    <a:pt x="8228" y="6298"/>
                    <a:pt x="8085" y="5727"/>
                    <a:pt x="7621" y="5286"/>
                  </a:cubicBezTo>
                  <a:cubicBezTo>
                    <a:pt x="7609" y="5275"/>
                    <a:pt x="7597" y="5239"/>
                    <a:pt x="7573" y="5215"/>
                  </a:cubicBezTo>
                  <a:cubicBezTo>
                    <a:pt x="7442" y="4977"/>
                    <a:pt x="7240" y="4822"/>
                    <a:pt x="7002" y="4715"/>
                  </a:cubicBezTo>
                  <a:cubicBezTo>
                    <a:pt x="6525" y="4513"/>
                    <a:pt x="6025" y="4441"/>
                    <a:pt x="5525" y="4513"/>
                  </a:cubicBezTo>
                  <a:cubicBezTo>
                    <a:pt x="5049" y="4584"/>
                    <a:pt x="4620" y="4774"/>
                    <a:pt x="4216" y="5013"/>
                  </a:cubicBezTo>
                  <a:cubicBezTo>
                    <a:pt x="4001" y="5132"/>
                    <a:pt x="3823" y="5251"/>
                    <a:pt x="3799" y="5525"/>
                  </a:cubicBezTo>
                  <a:cubicBezTo>
                    <a:pt x="3787" y="5608"/>
                    <a:pt x="3727" y="5703"/>
                    <a:pt x="3680" y="5786"/>
                  </a:cubicBezTo>
                  <a:cubicBezTo>
                    <a:pt x="3525" y="6060"/>
                    <a:pt x="3442" y="6346"/>
                    <a:pt x="3549" y="6656"/>
                  </a:cubicBezTo>
                  <a:cubicBezTo>
                    <a:pt x="3561" y="6703"/>
                    <a:pt x="3561" y="6739"/>
                    <a:pt x="3561" y="6787"/>
                  </a:cubicBezTo>
                  <a:cubicBezTo>
                    <a:pt x="3608" y="7060"/>
                    <a:pt x="3680" y="7322"/>
                    <a:pt x="3704" y="7584"/>
                  </a:cubicBezTo>
                  <a:cubicBezTo>
                    <a:pt x="3739" y="7906"/>
                    <a:pt x="3989" y="8084"/>
                    <a:pt x="4168" y="8299"/>
                  </a:cubicBezTo>
                  <a:cubicBezTo>
                    <a:pt x="4406" y="8632"/>
                    <a:pt x="4716" y="8882"/>
                    <a:pt x="5156" y="8930"/>
                  </a:cubicBezTo>
                  <a:cubicBezTo>
                    <a:pt x="5228" y="8942"/>
                    <a:pt x="5299" y="8954"/>
                    <a:pt x="5347" y="9001"/>
                  </a:cubicBezTo>
                  <a:cubicBezTo>
                    <a:pt x="5537" y="9192"/>
                    <a:pt x="5752" y="9180"/>
                    <a:pt x="5990" y="9096"/>
                  </a:cubicBezTo>
                  <a:cubicBezTo>
                    <a:pt x="6073" y="9061"/>
                    <a:pt x="6180" y="9037"/>
                    <a:pt x="6263" y="9001"/>
                  </a:cubicBezTo>
                  <a:cubicBezTo>
                    <a:pt x="6859" y="8894"/>
                    <a:pt x="7311" y="8537"/>
                    <a:pt x="7728" y="8144"/>
                  </a:cubicBezTo>
                  <a:cubicBezTo>
                    <a:pt x="8038" y="7834"/>
                    <a:pt x="8288" y="7441"/>
                    <a:pt x="8204" y="6918"/>
                  </a:cubicBezTo>
                  <a:close/>
                  <a:moveTo>
                    <a:pt x="10288" y="12418"/>
                  </a:moveTo>
                  <a:cubicBezTo>
                    <a:pt x="10050" y="11656"/>
                    <a:pt x="9573" y="11085"/>
                    <a:pt x="9181" y="10466"/>
                  </a:cubicBezTo>
                  <a:cubicBezTo>
                    <a:pt x="9157" y="10406"/>
                    <a:pt x="9097" y="10347"/>
                    <a:pt x="9050" y="10299"/>
                  </a:cubicBezTo>
                  <a:cubicBezTo>
                    <a:pt x="9002" y="10251"/>
                    <a:pt x="8966" y="10239"/>
                    <a:pt x="8919" y="10204"/>
                  </a:cubicBezTo>
                  <a:cubicBezTo>
                    <a:pt x="8633" y="10251"/>
                    <a:pt x="8454" y="10466"/>
                    <a:pt x="8228" y="10585"/>
                  </a:cubicBezTo>
                  <a:cubicBezTo>
                    <a:pt x="8192" y="10609"/>
                    <a:pt x="8145" y="10716"/>
                    <a:pt x="8157" y="10775"/>
                  </a:cubicBezTo>
                  <a:cubicBezTo>
                    <a:pt x="8168" y="10859"/>
                    <a:pt x="8216" y="10966"/>
                    <a:pt x="8276" y="11037"/>
                  </a:cubicBezTo>
                  <a:cubicBezTo>
                    <a:pt x="8395" y="11216"/>
                    <a:pt x="8526" y="11382"/>
                    <a:pt x="8669" y="11549"/>
                  </a:cubicBezTo>
                  <a:cubicBezTo>
                    <a:pt x="8919" y="11871"/>
                    <a:pt x="9181" y="12204"/>
                    <a:pt x="9454" y="12514"/>
                  </a:cubicBezTo>
                  <a:cubicBezTo>
                    <a:pt x="9514" y="12585"/>
                    <a:pt x="9621" y="12621"/>
                    <a:pt x="9704" y="12680"/>
                  </a:cubicBezTo>
                  <a:cubicBezTo>
                    <a:pt x="9895" y="12597"/>
                    <a:pt x="10073" y="12502"/>
                    <a:pt x="10288" y="12418"/>
                  </a:cubicBezTo>
                  <a:close/>
                  <a:moveTo>
                    <a:pt x="1108" y="2393"/>
                  </a:moveTo>
                  <a:cubicBezTo>
                    <a:pt x="1287" y="2500"/>
                    <a:pt x="1453" y="2453"/>
                    <a:pt x="1620" y="2477"/>
                  </a:cubicBezTo>
                  <a:cubicBezTo>
                    <a:pt x="1787" y="2488"/>
                    <a:pt x="1942" y="2631"/>
                    <a:pt x="2144" y="2512"/>
                  </a:cubicBezTo>
                  <a:cubicBezTo>
                    <a:pt x="2156" y="2238"/>
                    <a:pt x="2203" y="1941"/>
                    <a:pt x="2275" y="1655"/>
                  </a:cubicBezTo>
                  <a:cubicBezTo>
                    <a:pt x="2323" y="1500"/>
                    <a:pt x="2323" y="1322"/>
                    <a:pt x="2275" y="1143"/>
                  </a:cubicBezTo>
                  <a:cubicBezTo>
                    <a:pt x="2084" y="1262"/>
                    <a:pt x="1406" y="1953"/>
                    <a:pt x="1156" y="2238"/>
                  </a:cubicBezTo>
                  <a:cubicBezTo>
                    <a:pt x="1132" y="2274"/>
                    <a:pt x="1120" y="2334"/>
                    <a:pt x="1108" y="2393"/>
                  </a:cubicBezTo>
                  <a:close/>
                  <a:moveTo>
                    <a:pt x="7978" y="9275"/>
                  </a:moveTo>
                  <a:cubicBezTo>
                    <a:pt x="7966" y="9120"/>
                    <a:pt x="7930" y="9001"/>
                    <a:pt x="7752" y="8942"/>
                  </a:cubicBezTo>
                  <a:cubicBezTo>
                    <a:pt x="7597" y="9061"/>
                    <a:pt x="7418" y="9204"/>
                    <a:pt x="7240" y="9323"/>
                  </a:cubicBezTo>
                  <a:cubicBezTo>
                    <a:pt x="7276" y="9477"/>
                    <a:pt x="7371" y="9573"/>
                    <a:pt x="7514" y="9573"/>
                  </a:cubicBezTo>
                  <a:cubicBezTo>
                    <a:pt x="7728" y="9585"/>
                    <a:pt x="7847" y="9406"/>
                    <a:pt x="7978" y="927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0" name="Google Shape;390;p30"/>
            <p:cNvSpPr/>
            <p:nvPr/>
          </p:nvSpPr>
          <p:spPr>
            <a:xfrm>
              <a:off x="2623825" y="2430500"/>
              <a:ext cx="109575" cy="16075"/>
            </a:xfrm>
            <a:custGeom>
              <a:avLst/>
              <a:gdLst/>
              <a:ahLst/>
              <a:cxnLst/>
              <a:rect l="l" t="t" r="r" b="b"/>
              <a:pathLst>
                <a:path w="4383" h="643" extrusionOk="0">
                  <a:moveTo>
                    <a:pt x="3787" y="464"/>
                  </a:moveTo>
                  <a:lnTo>
                    <a:pt x="1846" y="464"/>
                  </a:lnTo>
                  <a:cubicBezTo>
                    <a:pt x="1644" y="464"/>
                    <a:pt x="1429" y="500"/>
                    <a:pt x="1203" y="560"/>
                  </a:cubicBezTo>
                  <a:cubicBezTo>
                    <a:pt x="894" y="643"/>
                    <a:pt x="548" y="595"/>
                    <a:pt x="227" y="572"/>
                  </a:cubicBezTo>
                  <a:cubicBezTo>
                    <a:pt x="179" y="572"/>
                    <a:pt x="132" y="560"/>
                    <a:pt x="108" y="524"/>
                  </a:cubicBezTo>
                  <a:cubicBezTo>
                    <a:pt x="60" y="476"/>
                    <a:pt x="1" y="417"/>
                    <a:pt x="1" y="357"/>
                  </a:cubicBezTo>
                  <a:cubicBezTo>
                    <a:pt x="1" y="298"/>
                    <a:pt x="72" y="226"/>
                    <a:pt x="120" y="214"/>
                  </a:cubicBezTo>
                  <a:cubicBezTo>
                    <a:pt x="227" y="179"/>
                    <a:pt x="346" y="167"/>
                    <a:pt x="465" y="167"/>
                  </a:cubicBezTo>
                  <a:cubicBezTo>
                    <a:pt x="739" y="155"/>
                    <a:pt x="1025" y="179"/>
                    <a:pt x="1310" y="48"/>
                  </a:cubicBezTo>
                  <a:cubicBezTo>
                    <a:pt x="1406" y="0"/>
                    <a:pt x="1501" y="36"/>
                    <a:pt x="1608" y="36"/>
                  </a:cubicBezTo>
                  <a:cubicBezTo>
                    <a:pt x="2310" y="36"/>
                    <a:pt x="3013" y="36"/>
                    <a:pt x="3727" y="12"/>
                  </a:cubicBezTo>
                  <a:cubicBezTo>
                    <a:pt x="3870" y="12"/>
                    <a:pt x="4001" y="12"/>
                    <a:pt x="4156" y="36"/>
                  </a:cubicBezTo>
                  <a:cubicBezTo>
                    <a:pt x="4287" y="48"/>
                    <a:pt x="4382" y="143"/>
                    <a:pt x="4382" y="262"/>
                  </a:cubicBezTo>
                  <a:cubicBezTo>
                    <a:pt x="4382" y="357"/>
                    <a:pt x="4299" y="476"/>
                    <a:pt x="4168" y="500"/>
                  </a:cubicBezTo>
                  <a:cubicBezTo>
                    <a:pt x="4037" y="512"/>
                    <a:pt x="3918" y="512"/>
                    <a:pt x="3787" y="52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1" name="Google Shape;391;p30"/>
            <p:cNvSpPr/>
            <p:nvPr/>
          </p:nvSpPr>
          <p:spPr>
            <a:xfrm>
              <a:off x="2645550" y="2505800"/>
              <a:ext cx="71475" cy="75625"/>
            </a:xfrm>
            <a:custGeom>
              <a:avLst/>
              <a:gdLst/>
              <a:ahLst/>
              <a:cxnLst/>
              <a:rect l="l" t="t" r="r" b="b"/>
              <a:pathLst>
                <a:path w="2859" h="3025" extrusionOk="0">
                  <a:moveTo>
                    <a:pt x="1906" y="2191"/>
                  </a:moveTo>
                  <a:cubicBezTo>
                    <a:pt x="1346" y="2108"/>
                    <a:pt x="1025" y="2132"/>
                    <a:pt x="739" y="2215"/>
                  </a:cubicBezTo>
                  <a:cubicBezTo>
                    <a:pt x="656" y="2322"/>
                    <a:pt x="691" y="2465"/>
                    <a:pt x="668" y="2584"/>
                  </a:cubicBezTo>
                  <a:cubicBezTo>
                    <a:pt x="632" y="2810"/>
                    <a:pt x="537" y="2965"/>
                    <a:pt x="382" y="2977"/>
                  </a:cubicBezTo>
                  <a:cubicBezTo>
                    <a:pt x="239" y="2989"/>
                    <a:pt x="84" y="2822"/>
                    <a:pt x="36" y="2584"/>
                  </a:cubicBezTo>
                  <a:cubicBezTo>
                    <a:pt x="25" y="2513"/>
                    <a:pt x="1" y="2441"/>
                    <a:pt x="25" y="2382"/>
                  </a:cubicBezTo>
                  <a:cubicBezTo>
                    <a:pt x="179" y="1953"/>
                    <a:pt x="215" y="1489"/>
                    <a:pt x="429" y="1072"/>
                  </a:cubicBezTo>
                  <a:cubicBezTo>
                    <a:pt x="537" y="858"/>
                    <a:pt x="632" y="667"/>
                    <a:pt x="739" y="465"/>
                  </a:cubicBezTo>
                  <a:cubicBezTo>
                    <a:pt x="906" y="131"/>
                    <a:pt x="1263" y="0"/>
                    <a:pt x="1560" y="179"/>
                  </a:cubicBezTo>
                  <a:cubicBezTo>
                    <a:pt x="1882" y="381"/>
                    <a:pt x="2168" y="655"/>
                    <a:pt x="2227" y="1084"/>
                  </a:cubicBezTo>
                  <a:cubicBezTo>
                    <a:pt x="2227" y="1131"/>
                    <a:pt x="2227" y="1179"/>
                    <a:pt x="2263" y="1203"/>
                  </a:cubicBezTo>
                  <a:cubicBezTo>
                    <a:pt x="2394" y="1548"/>
                    <a:pt x="2537" y="1893"/>
                    <a:pt x="2692" y="2227"/>
                  </a:cubicBezTo>
                  <a:cubicBezTo>
                    <a:pt x="2715" y="2310"/>
                    <a:pt x="2763" y="2382"/>
                    <a:pt x="2799" y="2465"/>
                  </a:cubicBezTo>
                  <a:cubicBezTo>
                    <a:pt x="2858" y="2608"/>
                    <a:pt x="2823" y="2727"/>
                    <a:pt x="2751" y="2846"/>
                  </a:cubicBezTo>
                  <a:cubicBezTo>
                    <a:pt x="2644" y="3001"/>
                    <a:pt x="2418" y="3024"/>
                    <a:pt x="2299" y="2870"/>
                  </a:cubicBezTo>
                  <a:cubicBezTo>
                    <a:pt x="2215" y="2751"/>
                    <a:pt x="2144" y="2608"/>
                    <a:pt x="2061" y="2465"/>
                  </a:cubicBezTo>
                  <a:cubicBezTo>
                    <a:pt x="2001" y="2370"/>
                    <a:pt x="1941" y="2274"/>
                    <a:pt x="1906" y="2191"/>
                  </a:cubicBezTo>
                  <a:close/>
                  <a:moveTo>
                    <a:pt x="1251" y="822"/>
                  </a:moveTo>
                  <a:cubicBezTo>
                    <a:pt x="1132" y="1072"/>
                    <a:pt x="1060" y="1298"/>
                    <a:pt x="1037" y="1548"/>
                  </a:cubicBezTo>
                  <a:cubicBezTo>
                    <a:pt x="1251" y="1572"/>
                    <a:pt x="1441" y="1608"/>
                    <a:pt x="1632" y="1512"/>
                  </a:cubicBezTo>
                  <a:cubicBezTo>
                    <a:pt x="1584" y="1239"/>
                    <a:pt x="1632" y="953"/>
                    <a:pt x="1251" y="82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6901859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4;p3"/>
          <p:cNvSpPr/>
          <p:nvPr/>
        </p:nvSpPr>
        <p:spPr>
          <a:xfrm>
            <a:off x="0" y="768627"/>
            <a:ext cx="12192000" cy="278296"/>
          </a:xfrm>
          <a:prstGeom prst="rect">
            <a:avLst/>
          </a:prstGeom>
          <a:gradFill>
            <a:gsLst>
              <a:gs pos="0">
                <a:srgbClr val="7F7F7F"/>
              </a:gs>
              <a:gs pos="34000">
                <a:srgbClr val="F2F2F2"/>
              </a:gs>
              <a:gs pos="67000">
                <a:srgbClr val="F2F2F2"/>
              </a:gs>
              <a:gs pos="100000">
                <a:srgbClr val="7F7F7F"/>
              </a:gs>
            </a:gsLst>
            <a:lin ang="16200000" scaled="0"/>
          </a:gradFill>
          <a:ln>
            <a:noFill/>
          </a:ln>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Calibri"/>
              <a:ea typeface="Calibri"/>
              <a:cs typeface="Calibri"/>
              <a:sym typeface="Calibri"/>
            </a:endParaRPr>
          </a:p>
        </p:txBody>
      </p:sp>
      <p:grpSp>
        <p:nvGrpSpPr>
          <p:cNvPr id="5" name="Google Shape;255;p3"/>
          <p:cNvGrpSpPr/>
          <p:nvPr/>
        </p:nvGrpSpPr>
        <p:grpSpPr>
          <a:xfrm>
            <a:off x="446484" y="465507"/>
            <a:ext cx="2137817" cy="5950448"/>
            <a:chOff x="446482" y="465507"/>
            <a:chExt cx="2137817" cy="5950448"/>
          </a:xfrm>
        </p:grpSpPr>
        <p:grpSp>
          <p:nvGrpSpPr>
            <p:cNvPr id="6" name="Google Shape;256;p3"/>
            <p:cNvGrpSpPr/>
            <p:nvPr/>
          </p:nvGrpSpPr>
          <p:grpSpPr>
            <a:xfrm>
              <a:off x="1363125" y="1670536"/>
              <a:ext cx="137160" cy="2045677"/>
              <a:chOff x="1363125" y="1769012"/>
              <a:chExt cx="137160" cy="2045677"/>
            </a:xfrm>
          </p:grpSpPr>
          <p:sp>
            <p:nvSpPr>
              <p:cNvPr id="14" name="Google Shape;257;p3"/>
              <p:cNvSpPr/>
              <p:nvPr/>
            </p:nvSpPr>
            <p:spPr>
              <a:xfrm>
                <a:off x="1363125" y="1769012"/>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5" name="Google Shape;258;p3"/>
              <p:cNvSpPr/>
              <p:nvPr/>
            </p:nvSpPr>
            <p:spPr>
              <a:xfrm>
                <a:off x="1363125" y="2007577"/>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6" name="Google Shape;259;p3"/>
              <p:cNvSpPr/>
              <p:nvPr/>
            </p:nvSpPr>
            <p:spPr>
              <a:xfrm>
                <a:off x="1363125" y="2246142"/>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7" name="Google Shape;260;p3"/>
              <p:cNvSpPr/>
              <p:nvPr/>
            </p:nvSpPr>
            <p:spPr>
              <a:xfrm>
                <a:off x="1363125" y="2484707"/>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8" name="Google Shape;261;p3"/>
              <p:cNvSpPr/>
              <p:nvPr/>
            </p:nvSpPr>
            <p:spPr>
              <a:xfrm>
                <a:off x="1363125" y="2723272"/>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9" name="Google Shape;262;p3"/>
              <p:cNvSpPr/>
              <p:nvPr/>
            </p:nvSpPr>
            <p:spPr>
              <a:xfrm>
                <a:off x="1363125" y="2961837"/>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20" name="Google Shape;263;p3"/>
              <p:cNvSpPr/>
              <p:nvPr/>
            </p:nvSpPr>
            <p:spPr>
              <a:xfrm>
                <a:off x="1363125" y="3200402"/>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21" name="Google Shape;264;p3"/>
              <p:cNvSpPr/>
              <p:nvPr/>
            </p:nvSpPr>
            <p:spPr>
              <a:xfrm>
                <a:off x="1363125" y="3438967"/>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22" name="Google Shape;265;p3"/>
              <p:cNvSpPr/>
              <p:nvPr/>
            </p:nvSpPr>
            <p:spPr>
              <a:xfrm>
                <a:off x="1363125" y="3677529"/>
                <a:ext cx="137160" cy="137160"/>
              </a:xfrm>
              <a:prstGeom prst="ellipse">
                <a:avLst/>
              </a:pr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grpSp>
        <p:grpSp>
          <p:nvGrpSpPr>
            <p:cNvPr id="7" name="Google Shape;266;p3"/>
            <p:cNvGrpSpPr/>
            <p:nvPr/>
          </p:nvGrpSpPr>
          <p:grpSpPr>
            <a:xfrm>
              <a:off x="446482" y="3565682"/>
              <a:ext cx="2137817" cy="2850273"/>
              <a:chOff x="431376" y="3968472"/>
              <a:chExt cx="2137817" cy="2850273"/>
            </a:xfrm>
          </p:grpSpPr>
          <p:sp>
            <p:nvSpPr>
              <p:cNvPr id="9" name="Google Shape;267;p3"/>
              <p:cNvSpPr/>
              <p:nvPr/>
            </p:nvSpPr>
            <p:spPr>
              <a:xfrm rot="7696344">
                <a:off x="336472" y="4209383"/>
                <a:ext cx="2327626" cy="2137817"/>
              </a:xfrm>
              <a:prstGeom prst="roundRect">
                <a:avLst>
                  <a:gd name="adj" fmla="val 18120"/>
                </a:avLst>
              </a:prstGeom>
              <a:solidFill>
                <a:srgbClr val="00B05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0" name="Google Shape;268;p3"/>
              <p:cNvSpPr/>
              <p:nvPr/>
            </p:nvSpPr>
            <p:spPr>
              <a:xfrm>
                <a:off x="1310903" y="3968472"/>
                <a:ext cx="241603" cy="241603"/>
              </a:xfrm>
              <a:prstGeom prst="ellipse">
                <a:avLst/>
              </a:prstGeom>
              <a:solidFill>
                <a:schemeClr val="lt1"/>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11" name="Google Shape;269;p3"/>
              <p:cNvSpPr/>
              <p:nvPr/>
            </p:nvSpPr>
            <p:spPr>
              <a:xfrm>
                <a:off x="850425" y="6709579"/>
                <a:ext cx="1404162" cy="109166"/>
              </a:xfrm>
              <a:prstGeom prst="ellipse">
                <a:avLst/>
              </a:prstGeom>
              <a:gradFill>
                <a:gsLst>
                  <a:gs pos="0">
                    <a:srgbClr val="595959">
                      <a:alpha val="72549"/>
                    </a:srgbClr>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pic>
            <p:nvPicPr>
              <p:cNvPr id="12" name="Google Shape;270;p3"/>
              <p:cNvPicPr preferRelativeResize="0"/>
              <p:nvPr/>
            </p:nvPicPr>
            <p:blipFill rotWithShape="1">
              <a:blip r:embed="rId2">
                <a:alphaModFix/>
              </a:blip>
              <a:srcRect l="23659" r="24270" b="17341"/>
              <a:stretch/>
            </p:blipFill>
            <p:spPr>
              <a:xfrm>
                <a:off x="1171361" y="4339153"/>
                <a:ext cx="620865" cy="985589"/>
              </a:xfrm>
              <a:prstGeom prst="rect">
                <a:avLst/>
              </a:prstGeom>
              <a:noFill/>
              <a:ln>
                <a:noFill/>
              </a:ln>
            </p:spPr>
          </p:pic>
          <p:sp>
            <p:nvSpPr>
              <p:cNvPr id="13" name="Google Shape;271;p3"/>
              <p:cNvSpPr txBox="1"/>
              <p:nvPr/>
            </p:nvSpPr>
            <p:spPr>
              <a:xfrm>
                <a:off x="845799" y="5170677"/>
                <a:ext cx="1345241" cy="1241197"/>
              </a:xfrm>
              <a:prstGeom prst="rect">
                <a:avLst/>
              </a:prstGeom>
              <a:noFill/>
              <a:ln>
                <a:noFill/>
              </a:ln>
            </p:spPr>
            <p:txBody>
              <a:bodyPr spcFirstLastPara="1" wrap="square" lIns="91425" tIns="45700" rIns="91425" bIns="45700" anchor="t" anchorCtr="0">
                <a:spAutoFit/>
              </a:bodyPr>
              <a:lstStyle/>
              <a:p>
                <a:pPr algn="ctr">
                  <a:buClr>
                    <a:srgbClr val="FFFFFF"/>
                  </a:buClr>
                  <a:buSzPts val="1400"/>
                </a:pPr>
                <a:r>
                  <a:rPr lang="en-US" sz="3733" dirty="0" err="1">
                    <a:solidFill>
                      <a:srgbClr val="FFFFFF"/>
                    </a:solidFill>
                    <a:latin typeface="Century Schoolbook" panose="02040604050505020304" pitchFamily="18" charset="0"/>
                  </a:rPr>
                  <a:t>Giản</a:t>
                </a:r>
                <a:r>
                  <a:rPr lang="en-US" sz="3733" dirty="0">
                    <a:solidFill>
                      <a:srgbClr val="FFFFFF"/>
                    </a:solidFill>
                    <a:latin typeface="Century Schoolbook" panose="02040604050505020304" pitchFamily="18" charset="0"/>
                  </a:rPr>
                  <a:t> </a:t>
                </a:r>
                <a:r>
                  <a:rPr lang="en-US" sz="3733" dirty="0" err="1">
                    <a:solidFill>
                      <a:srgbClr val="FFFFFF"/>
                    </a:solidFill>
                    <a:latin typeface="Century Schoolbook" panose="02040604050505020304" pitchFamily="18" charset="0"/>
                  </a:rPr>
                  <a:t>dị</a:t>
                </a:r>
                <a:endParaRPr sz="3733" dirty="0">
                  <a:latin typeface="Century Schoolbook" panose="02040604050505020304" pitchFamily="18" charset="0"/>
                </a:endParaRPr>
              </a:p>
            </p:txBody>
          </p:sp>
        </p:grpSp>
        <p:sp>
          <p:nvSpPr>
            <p:cNvPr id="8" name="Google Shape;272;p3"/>
            <p:cNvSpPr/>
            <p:nvPr/>
          </p:nvSpPr>
          <p:spPr>
            <a:xfrm>
              <a:off x="879762" y="465507"/>
              <a:ext cx="1103886" cy="1106558"/>
            </a:xfrm>
            <a:custGeom>
              <a:avLst/>
              <a:gdLst/>
              <a:ahLst/>
              <a:cxnLst/>
              <a:rect l="l" t="t" r="r" b="b"/>
              <a:pathLst>
                <a:path w="1103886" h="1106558" extrusionOk="0">
                  <a:moveTo>
                    <a:pt x="550607" y="0"/>
                  </a:moveTo>
                  <a:cubicBezTo>
                    <a:pt x="856175" y="0"/>
                    <a:pt x="1103886" y="247711"/>
                    <a:pt x="1103886" y="553279"/>
                  </a:cubicBezTo>
                  <a:cubicBezTo>
                    <a:pt x="1103886" y="858847"/>
                    <a:pt x="856175" y="1106558"/>
                    <a:pt x="550607" y="1106558"/>
                  </a:cubicBezTo>
                  <a:cubicBezTo>
                    <a:pt x="283235" y="1106558"/>
                    <a:pt x="60160" y="916904"/>
                    <a:pt x="8569" y="664784"/>
                  </a:cubicBezTo>
                  <a:lnTo>
                    <a:pt x="0" y="579783"/>
                  </a:lnTo>
                  <a:lnTo>
                    <a:pt x="263008" y="579783"/>
                  </a:lnTo>
                  <a:lnTo>
                    <a:pt x="280678" y="667309"/>
                  </a:lnTo>
                  <a:cubicBezTo>
                    <a:pt x="325151" y="772453"/>
                    <a:pt x="429263" y="846229"/>
                    <a:pt x="550607" y="846229"/>
                  </a:cubicBezTo>
                  <a:cubicBezTo>
                    <a:pt x="712399" y="846229"/>
                    <a:pt x="843557" y="715071"/>
                    <a:pt x="843557" y="553279"/>
                  </a:cubicBezTo>
                  <a:cubicBezTo>
                    <a:pt x="843557" y="391487"/>
                    <a:pt x="712399" y="260329"/>
                    <a:pt x="550607" y="260329"/>
                  </a:cubicBezTo>
                  <a:cubicBezTo>
                    <a:pt x="510159" y="260329"/>
                    <a:pt x="471626" y="268526"/>
                    <a:pt x="436578" y="283351"/>
                  </a:cubicBezTo>
                  <a:lnTo>
                    <a:pt x="403163" y="301487"/>
                  </a:lnTo>
                  <a:lnTo>
                    <a:pt x="60581" y="301487"/>
                  </a:lnTo>
                  <a:lnTo>
                    <a:pt x="91819" y="243935"/>
                  </a:lnTo>
                  <a:cubicBezTo>
                    <a:pt x="191247" y="96762"/>
                    <a:pt x="359627" y="0"/>
                    <a:pt x="550607" y="0"/>
                  </a:cubicBezTo>
                  <a:close/>
                </a:path>
              </a:pathLst>
            </a:custGeom>
            <a:solidFill>
              <a:srgbClr val="00B050"/>
            </a:solidFill>
            <a:ln>
              <a:noFill/>
            </a:ln>
          </p:spPr>
          <p:txBody>
            <a:bodyPr spcFirstLastPara="1" wrap="square" lIns="91425" tIns="45700" rIns="91425" bIns="45700" anchor="ctr" anchorCtr="0">
              <a:noAutofit/>
            </a:bodyPr>
            <a:lstStyle/>
            <a:p>
              <a:pPr algn="ctr">
                <a:buClr>
                  <a:schemeClr val="lt1"/>
                </a:buClr>
                <a:buSzPts val="1800"/>
              </a:pPr>
              <a:endParaRPr sz="3733">
                <a:latin typeface="Century Schoolbook" panose="02040604050505020304" pitchFamily="18" charset="0"/>
                <a:ea typeface="Calibri"/>
                <a:cs typeface="Calibri"/>
                <a:sym typeface="Calibri"/>
              </a:endParaRPr>
            </a:p>
          </p:txBody>
        </p:sp>
      </p:grpSp>
      <p:grpSp>
        <p:nvGrpSpPr>
          <p:cNvPr id="23" name="Google Shape;273;p3"/>
          <p:cNvGrpSpPr/>
          <p:nvPr/>
        </p:nvGrpSpPr>
        <p:grpSpPr>
          <a:xfrm>
            <a:off x="5092042" y="465507"/>
            <a:ext cx="2516895" cy="5686644"/>
            <a:chOff x="5092041" y="465507"/>
            <a:chExt cx="2516895" cy="5686644"/>
          </a:xfrm>
        </p:grpSpPr>
        <p:grpSp>
          <p:nvGrpSpPr>
            <p:cNvPr id="24" name="Google Shape;274;p3"/>
            <p:cNvGrpSpPr/>
            <p:nvPr/>
          </p:nvGrpSpPr>
          <p:grpSpPr>
            <a:xfrm>
              <a:off x="6924122" y="1670536"/>
              <a:ext cx="137160" cy="2045677"/>
              <a:chOff x="1363125" y="1769012"/>
              <a:chExt cx="137160" cy="2045677"/>
            </a:xfrm>
          </p:grpSpPr>
          <p:sp>
            <p:nvSpPr>
              <p:cNvPr id="32" name="Google Shape;275;p3"/>
              <p:cNvSpPr/>
              <p:nvPr/>
            </p:nvSpPr>
            <p:spPr>
              <a:xfrm>
                <a:off x="1363125" y="1769012"/>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3" name="Google Shape;276;p3"/>
              <p:cNvSpPr/>
              <p:nvPr/>
            </p:nvSpPr>
            <p:spPr>
              <a:xfrm>
                <a:off x="1363125" y="2007577"/>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4" name="Google Shape;277;p3"/>
              <p:cNvSpPr/>
              <p:nvPr/>
            </p:nvSpPr>
            <p:spPr>
              <a:xfrm>
                <a:off x="1363125" y="2246142"/>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5" name="Google Shape;278;p3"/>
              <p:cNvSpPr/>
              <p:nvPr/>
            </p:nvSpPr>
            <p:spPr>
              <a:xfrm>
                <a:off x="1363125" y="2484707"/>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6" name="Google Shape;279;p3"/>
              <p:cNvSpPr/>
              <p:nvPr/>
            </p:nvSpPr>
            <p:spPr>
              <a:xfrm>
                <a:off x="1363125" y="2723272"/>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7" name="Google Shape;280;p3"/>
              <p:cNvSpPr/>
              <p:nvPr/>
            </p:nvSpPr>
            <p:spPr>
              <a:xfrm>
                <a:off x="1363125" y="2961837"/>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8" name="Google Shape;281;p3"/>
              <p:cNvSpPr/>
              <p:nvPr/>
            </p:nvSpPr>
            <p:spPr>
              <a:xfrm>
                <a:off x="1363125" y="3200402"/>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39" name="Google Shape;282;p3"/>
              <p:cNvSpPr/>
              <p:nvPr/>
            </p:nvSpPr>
            <p:spPr>
              <a:xfrm>
                <a:off x="1363125" y="3438967"/>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40" name="Google Shape;283;p3"/>
              <p:cNvSpPr/>
              <p:nvPr/>
            </p:nvSpPr>
            <p:spPr>
              <a:xfrm>
                <a:off x="1363125" y="3677529"/>
                <a:ext cx="137160" cy="137160"/>
              </a:xfrm>
              <a:prstGeom prst="ellipse">
                <a:avLst/>
              </a:pr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grpSp>
        <p:grpSp>
          <p:nvGrpSpPr>
            <p:cNvPr id="25" name="Google Shape;284;p3"/>
            <p:cNvGrpSpPr/>
            <p:nvPr/>
          </p:nvGrpSpPr>
          <p:grpSpPr>
            <a:xfrm>
              <a:off x="5092041" y="3365376"/>
              <a:ext cx="2516895" cy="2786775"/>
              <a:chOff x="5058297" y="3875981"/>
              <a:chExt cx="2516895" cy="2786775"/>
            </a:xfrm>
          </p:grpSpPr>
          <p:sp>
            <p:nvSpPr>
              <p:cNvPr id="27" name="Google Shape;285;p3"/>
              <p:cNvSpPr/>
              <p:nvPr/>
            </p:nvSpPr>
            <p:spPr>
              <a:xfrm rot="9586635">
                <a:off x="5063294" y="4056145"/>
                <a:ext cx="2511898" cy="2044517"/>
              </a:xfrm>
              <a:prstGeom prst="roundRect">
                <a:avLst>
                  <a:gd name="adj" fmla="val 18120"/>
                </a:avLst>
              </a:prstGeom>
              <a:solidFill>
                <a:srgbClr val="002060"/>
              </a:solidFill>
              <a:ln w="57150" cap="flat" cmpd="sng">
                <a:solidFill>
                  <a:schemeClr val="lt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28" name="Google Shape;286;p3"/>
              <p:cNvSpPr/>
              <p:nvPr/>
            </p:nvSpPr>
            <p:spPr>
              <a:xfrm>
                <a:off x="6867172" y="3875981"/>
                <a:ext cx="241603" cy="241603"/>
              </a:xfrm>
              <a:prstGeom prst="ellipse">
                <a:avLst/>
              </a:prstGeom>
              <a:solidFill>
                <a:schemeClr val="lt1"/>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29" name="Google Shape;287;p3"/>
              <p:cNvSpPr/>
              <p:nvPr/>
            </p:nvSpPr>
            <p:spPr>
              <a:xfrm>
                <a:off x="5058297" y="6516488"/>
                <a:ext cx="1809321" cy="146268"/>
              </a:xfrm>
              <a:prstGeom prst="ellipse">
                <a:avLst/>
              </a:prstGeom>
              <a:gradFill>
                <a:gsLst>
                  <a:gs pos="0">
                    <a:srgbClr val="595959">
                      <a:alpha val="72549"/>
                    </a:srgbClr>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pic>
            <p:nvPicPr>
              <p:cNvPr id="30" name="Google Shape;288;p3"/>
              <p:cNvPicPr preferRelativeResize="0"/>
              <p:nvPr/>
            </p:nvPicPr>
            <p:blipFill rotWithShape="1">
              <a:blip r:embed="rId3">
                <a:alphaModFix/>
              </a:blip>
              <a:srcRect l="9841" t="4156" r="8465" b="17655"/>
              <a:stretch/>
            </p:blipFill>
            <p:spPr>
              <a:xfrm>
                <a:off x="5740151" y="4288721"/>
                <a:ext cx="760056" cy="727432"/>
              </a:xfrm>
              <a:prstGeom prst="rect">
                <a:avLst/>
              </a:prstGeom>
              <a:noFill/>
              <a:ln>
                <a:noFill/>
              </a:ln>
            </p:spPr>
          </p:pic>
          <p:sp>
            <p:nvSpPr>
              <p:cNvPr id="31" name="Google Shape;289;p3"/>
              <p:cNvSpPr txBox="1"/>
              <p:nvPr/>
            </p:nvSpPr>
            <p:spPr>
              <a:xfrm>
                <a:off x="5114221" y="4902977"/>
                <a:ext cx="1652243" cy="1241197"/>
              </a:xfrm>
              <a:prstGeom prst="rect">
                <a:avLst/>
              </a:prstGeom>
              <a:noFill/>
              <a:ln>
                <a:noFill/>
              </a:ln>
            </p:spPr>
            <p:txBody>
              <a:bodyPr spcFirstLastPara="1" wrap="square" lIns="91425" tIns="45700" rIns="91425" bIns="45700" anchor="t" anchorCtr="0">
                <a:spAutoFit/>
              </a:bodyPr>
              <a:lstStyle/>
              <a:p>
                <a:pPr algn="ctr">
                  <a:buClr>
                    <a:srgbClr val="FFFFFF"/>
                  </a:buClr>
                  <a:buSzPts val="1400"/>
                </a:pPr>
                <a:r>
                  <a:rPr lang="en-US" sz="3733" dirty="0" err="1">
                    <a:solidFill>
                      <a:srgbClr val="FFFFFF"/>
                    </a:solidFill>
                    <a:latin typeface="Century Schoolbook" panose="02040604050505020304" pitchFamily="18" charset="0"/>
                  </a:rPr>
                  <a:t>Xa</a:t>
                </a:r>
                <a:r>
                  <a:rPr lang="en-US" sz="3733" dirty="0">
                    <a:solidFill>
                      <a:srgbClr val="FFFFFF"/>
                    </a:solidFill>
                    <a:latin typeface="Century Schoolbook" panose="02040604050505020304" pitchFamily="18" charset="0"/>
                  </a:rPr>
                  <a:t> </a:t>
                </a:r>
                <a:r>
                  <a:rPr lang="en-US" sz="3733" dirty="0" err="1">
                    <a:solidFill>
                      <a:srgbClr val="FFFFFF"/>
                    </a:solidFill>
                    <a:latin typeface="Century Schoolbook" panose="02040604050505020304" pitchFamily="18" charset="0"/>
                  </a:rPr>
                  <a:t>hoa</a:t>
                </a:r>
                <a:endParaRPr sz="3733" dirty="0">
                  <a:latin typeface="Century Schoolbook" panose="02040604050505020304" pitchFamily="18" charset="0"/>
                </a:endParaRPr>
              </a:p>
            </p:txBody>
          </p:sp>
        </p:grpSp>
        <p:sp>
          <p:nvSpPr>
            <p:cNvPr id="26" name="Google Shape;290;p3"/>
            <p:cNvSpPr/>
            <p:nvPr/>
          </p:nvSpPr>
          <p:spPr>
            <a:xfrm>
              <a:off x="6440759" y="465507"/>
              <a:ext cx="1103886" cy="1106558"/>
            </a:xfrm>
            <a:custGeom>
              <a:avLst/>
              <a:gdLst/>
              <a:ahLst/>
              <a:cxnLst/>
              <a:rect l="l" t="t" r="r" b="b"/>
              <a:pathLst>
                <a:path w="1103886" h="1106558" extrusionOk="0">
                  <a:moveTo>
                    <a:pt x="550607" y="0"/>
                  </a:moveTo>
                  <a:cubicBezTo>
                    <a:pt x="856175" y="0"/>
                    <a:pt x="1103886" y="247711"/>
                    <a:pt x="1103886" y="553279"/>
                  </a:cubicBezTo>
                  <a:cubicBezTo>
                    <a:pt x="1103886" y="858847"/>
                    <a:pt x="856175" y="1106558"/>
                    <a:pt x="550607" y="1106558"/>
                  </a:cubicBezTo>
                  <a:cubicBezTo>
                    <a:pt x="283235" y="1106558"/>
                    <a:pt x="60160" y="916904"/>
                    <a:pt x="8569" y="664784"/>
                  </a:cubicBezTo>
                  <a:lnTo>
                    <a:pt x="0" y="579783"/>
                  </a:lnTo>
                  <a:lnTo>
                    <a:pt x="263008" y="579783"/>
                  </a:lnTo>
                  <a:lnTo>
                    <a:pt x="280678" y="667309"/>
                  </a:lnTo>
                  <a:cubicBezTo>
                    <a:pt x="325151" y="772453"/>
                    <a:pt x="429263" y="846229"/>
                    <a:pt x="550607" y="846229"/>
                  </a:cubicBezTo>
                  <a:cubicBezTo>
                    <a:pt x="712399" y="846229"/>
                    <a:pt x="843557" y="715071"/>
                    <a:pt x="843557" y="553279"/>
                  </a:cubicBezTo>
                  <a:cubicBezTo>
                    <a:pt x="843557" y="391487"/>
                    <a:pt x="712399" y="260329"/>
                    <a:pt x="550607" y="260329"/>
                  </a:cubicBezTo>
                  <a:cubicBezTo>
                    <a:pt x="510159" y="260329"/>
                    <a:pt x="471626" y="268526"/>
                    <a:pt x="436578" y="283351"/>
                  </a:cubicBezTo>
                  <a:lnTo>
                    <a:pt x="403163" y="301487"/>
                  </a:lnTo>
                  <a:lnTo>
                    <a:pt x="60581" y="301487"/>
                  </a:lnTo>
                  <a:lnTo>
                    <a:pt x="91819" y="243935"/>
                  </a:lnTo>
                  <a:cubicBezTo>
                    <a:pt x="191247" y="96762"/>
                    <a:pt x="359627" y="0"/>
                    <a:pt x="550607" y="0"/>
                  </a:cubicBezTo>
                  <a:close/>
                </a:path>
              </a:pathLst>
            </a:custGeom>
            <a:solidFill>
              <a:srgbClr val="002060"/>
            </a:solidFill>
            <a:ln>
              <a:noFill/>
            </a:ln>
          </p:spPr>
          <p:txBody>
            <a:bodyPr spcFirstLastPara="1" wrap="square" lIns="91425" tIns="45700" rIns="91425" bIns="45700" anchor="ctr" anchorCtr="0">
              <a:noAutofit/>
            </a:bodyPr>
            <a:lstStyle/>
            <a:p>
              <a:pPr algn="ctr">
                <a:buClr>
                  <a:schemeClr val="lt1"/>
                </a:buClr>
                <a:buSzPts val="1800"/>
              </a:pPr>
              <a:endParaRPr sz="3733">
                <a:latin typeface="Century Schoolbook" panose="02040604050505020304" pitchFamily="18" charset="0"/>
                <a:ea typeface="Calibri"/>
                <a:cs typeface="Calibri"/>
                <a:sym typeface="Calibri"/>
              </a:endParaRPr>
            </a:p>
          </p:txBody>
        </p:sp>
      </p:grpSp>
      <p:grpSp>
        <p:nvGrpSpPr>
          <p:cNvPr id="41" name="Google Shape;291;p3"/>
          <p:cNvGrpSpPr/>
          <p:nvPr/>
        </p:nvGrpSpPr>
        <p:grpSpPr>
          <a:xfrm>
            <a:off x="2549339" y="465508"/>
            <a:ext cx="2122131" cy="5566050"/>
            <a:chOff x="2549338" y="465507"/>
            <a:chExt cx="2122131" cy="5566050"/>
          </a:xfrm>
        </p:grpSpPr>
        <p:sp>
          <p:nvSpPr>
            <p:cNvPr id="42" name="Google Shape;292;p3"/>
            <p:cNvSpPr/>
            <p:nvPr/>
          </p:nvSpPr>
          <p:spPr>
            <a:xfrm flipH="1">
              <a:off x="2863410" y="465507"/>
              <a:ext cx="1103886" cy="1106558"/>
            </a:xfrm>
            <a:custGeom>
              <a:avLst/>
              <a:gdLst/>
              <a:ahLst/>
              <a:cxnLst/>
              <a:rect l="l" t="t" r="r" b="b"/>
              <a:pathLst>
                <a:path w="1103886" h="1106558" extrusionOk="0">
                  <a:moveTo>
                    <a:pt x="550607" y="0"/>
                  </a:moveTo>
                  <a:cubicBezTo>
                    <a:pt x="856175" y="0"/>
                    <a:pt x="1103886" y="247711"/>
                    <a:pt x="1103886" y="553279"/>
                  </a:cubicBezTo>
                  <a:cubicBezTo>
                    <a:pt x="1103886" y="858847"/>
                    <a:pt x="856175" y="1106558"/>
                    <a:pt x="550607" y="1106558"/>
                  </a:cubicBezTo>
                  <a:cubicBezTo>
                    <a:pt x="283235" y="1106558"/>
                    <a:pt x="60160" y="916904"/>
                    <a:pt x="8569" y="664784"/>
                  </a:cubicBezTo>
                  <a:lnTo>
                    <a:pt x="0" y="579783"/>
                  </a:lnTo>
                  <a:lnTo>
                    <a:pt x="263008" y="579783"/>
                  </a:lnTo>
                  <a:lnTo>
                    <a:pt x="280678" y="667309"/>
                  </a:lnTo>
                  <a:cubicBezTo>
                    <a:pt x="325151" y="772453"/>
                    <a:pt x="429263" y="846229"/>
                    <a:pt x="550607" y="846229"/>
                  </a:cubicBezTo>
                  <a:cubicBezTo>
                    <a:pt x="712399" y="846229"/>
                    <a:pt x="843557" y="715071"/>
                    <a:pt x="843557" y="553279"/>
                  </a:cubicBezTo>
                  <a:cubicBezTo>
                    <a:pt x="843557" y="391487"/>
                    <a:pt x="712399" y="260329"/>
                    <a:pt x="550607" y="260329"/>
                  </a:cubicBezTo>
                  <a:cubicBezTo>
                    <a:pt x="510159" y="260329"/>
                    <a:pt x="471626" y="268526"/>
                    <a:pt x="436578" y="283351"/>
                  </a:cubicBezTo>
                  <a:lnTo>
                    <a:pt x="403163" y="301487"/>
                  </a:lnTo>
                  <a:lnTo>
                    <a:pt x="60581" y="301487"/>
                  </a:lnTo>
                  <a:lnTo>
                    <a:pt x="91819" y="243935"/>
                  </a:lnTo>
                  <a:cubicBezTo>
                    <a:pt x="191247" y="96762"/>
                    <a:pt x="359627" y="0"/>
                    <a:pt x="550607" y="0"/>
                  </a:cubicBezTo>
                  <a:close/>
                </a:path>
              </a:pathLst>
            </a:cu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latin typeface="Century Schoolbook" panose="02040604050505020304" pitchFamily="18" charset="0"/>
                <a:ea typeface="Calibri"/>
                <a:cs typeface="Calibri"/>
                <a:sym typeface="Calibri"/>
              </a:endParaRPr>
            </a:p>
          </p:txBody>
        </p:sp>
        <p:grpSp>
          <p:nvGrpSpPr>
            <p:cNvPr id="43" name="Google Shape;293;p3"/>
            <p:cNvGrpSpPr/>
            <p:nvPr/>
          </p:nvGrpSpPr>
          <p:grpSpPr>
            <a:xfrm>
              <a:off x="3346773" y="1670536"/>
              <a:ext cx="137160" cy="2045677"/>
              <a:chOff x="1363125" y="1769012"/>
              <a:chExt cx="137160" cy="2045677"/>
            </a:xfrm>
          </p:grpSpPr>
          <p:sp>
            <p:nvSpPr>
              <p:cNvPr id="50" name="Google Shape;294;p3"/>
              <p:cNvSpPr/>
              <p:nvPr/>
            </p:nvSpPr>
            <p:spPr>
              <a:xfrm>
                <a:off x="1363125" y="1769012"/>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1" name="Google Shape;295;p3"/>
              <p:cNvSpPr/>
              <p:nvPr/>
            </p:nvSpPr>
            <p:spPr>
              <a:xfrm>
                <a:off x="1363125" y="2007577"/>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2" name="Google Shape;296;p3"/>
              <p:cNvSpPr/>
              <p:nvPr/>
            </p:nvSpPr>
            <p:spPr>
              <a:xfrm>
                <a:off x="1363125" y="2246142"/>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3" name="Google Shape;297;p3"/>
              <p:cNvSpPr/>
              <p:nvPr/>
            </p:nvSpPr>
            <p:spPr>
              <a:xfrm>
                <a:off x="1363125" y="2484707"/>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4" name="Google Shape;298;p3"/>
              <p:cNvSpPr/>
              <p:nvPr/>
            </p:nvSpPr>
            <p:spPr>
              <a:xfrm>
                <a:off x="1363125" y="2723272"/>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5" name="Google Shape;299;p3"/>
              <p:cNvSpPr/>
              <p:nvPr/>
            </p:nvSpPr>
            <p:spPr>
              <a:xfrm>
                <a:off x="1363125" y="2961837"/>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6" name="Google Shape;300;p3"/>
              <p:cNvSpPr/>
              <p:nvPr/>
            </p:nvSpPr>
            <p:spPr>
              <a:xfrm>
                <a:off x="1363125" y="3200402"/>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7" name="Google Shape;301;p3"/>
              <p:cNvSpPr/>
              <p:nvPr/>
            </p:nvSpPr>
            <p:spPr>
              <a:xfrm>
                <a:off x="1363125" y="3438967"/>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58" name="Google Shape;302;p3"/>
              <p:cNvSpPr/>
              <p:nvPr/>
            </p:nvSpPr>
            <p:spPr>
              <a:xfrm>
                <a:off x="1363125" y="3677529"/>
                <a:ext cx="137160" cy="137160"/>
              </a:xfrm>
              <a:prstGeom prst="ellipse">
                <a:avLst/>
              </a:prstGeom>
              <a:solidFill>
                <a:srgbClr val="FFC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grpSp>
        <p:grpSp>
          <p:nvGrpSpPr>
            <p:cNvPr id="44" name="Google Shape;303;p3"/>
            <p:cNvGrpSpPr/>
            <p:nvPr/>
          </p:nvGrpSpPr>
          <p:grpSpPr>
            <a:xfrm>
              <a:off x="2549338" y="3088241"/>
              <a:ext cx="2122131" cy="2943316"/>
              <a:chOff x="2614250" y="3868618"/>
              <a:chExt cx="2122131" cy="2943316"/>
            </a:xfrm>
          </p:grpSpPr>
          <p:sp>
            <p:nvSpPr>
              <p:cNvPr id="45" name="Google Shape;304;p3"/>
              <p:cNvSpPr/>
              <p:nvPr/>
            </p:nvSpPr>
            <p:spPr>
              <a:xfrm rot="7413674">
                <a:off x="2509437" y="4126398"/>
                <a:ext cx="2331758" cy="2122131"/>
              </a:xfrm>
              <a:prstGeom prst="roundRect">
                <a:avLst>
                  <a:gd name="adj" fmla="val 18120"/>
                </a:avLst>
              </a:prstGeom>
              <a:solidFill>
                <a:srgbClr val="FFC000"/>
              </a:solidFill>
              <a:ln w="57150" cap="flat" cmpd="sng">
                <a:solidFill>
                  <a:schemeClr val="lt1"/>
                </a:solidFill>
                <a:prstDash val="solid"/>
                <a:miter lim="800000"/>
                <a:headEnd type="none" w="sm" len="sm"/>
                <a:tailEnd type="none" w="sm" len="sm"/>
              </a:ln>
              <a:effectLst>
                <a:outerShdw blurRad="101600" dist="38100" dir="10800000" algn="r"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46" name="Google Shape;305;p3"/>
              <p:cNvSpPr/>
              <p:nvPr/>
            </p:nvSpPr>
            <p:spPr>
              <a:xfrm>
                <a:off x="3363131" y="3868618"/>
                <a:ext cx="241603" cy="241603"/>
              </a:xfrm>
              <a:prstGeom prst="ellipse">
                <a:avLst/>
              </a:prstGeom>
              <a:solidFill>
                <a:schemeClr val="lt1"/>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47" name="Google Shape;306;p3"/>
              <p:cNvSpPr/>
              <p:nvPr/>
            </p:nvSpPr>
            <p:spPr>
              <a:xfrm>
                <a:off x="3150859" y="6702768"/>
                <a:ext cx="1404162" cy="109166"/>
              </a:xfrm>
              <a:prstGeom prst="ellipse">
                <a:avLst/>
              </a:prstGeom>
              <a:gradFill>
                <a:gsLst>
                  <a:gs pos="0">
                    <a:srgbClr val="595959">
                      <a:alpha val="72549"/>
                    </a:srgbClr>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pic>
            <p:nvPicPr>
              <p:cNvPr id="48" name="Google Shape;307;p3"/>
              <p:cNvPicPr preferRelativeResize="0"/>
              <p:nvPr/>
            </p:nvPicPr>
            <p:blipFill rotWithShape="1">
              <a:blip r:embed="rId4">
                <a:alphaModFix/>
              </a:blip>
              <a:srcRect l="10650" t="4912" r="11528" b="18153"/>
              <a:stretch/>
            </p:blipFill>
            <p:spPr>
              <a:xfrm>
                <a:off x="3366580" y="4479549"/>
                <a:ext cx="704632" cy="696589"/>
              </a:xfrm>
              <a:prstGeom prst="rect">
                <a:avLst/>
              </a:prstGeom>
              <a:noFill/>
              <a:ln>
                <a:noFill/>
              </a:ln>
            </p:spPr>
          </p:pic>
          <p:sp>
            <p:nvSpPr>
              <p:cNvPr id="49" name="Google Shape;308;p3"/>
              <p:cNvSpPr txBox="1"/>
              <p:nvPr/>
            </p:nvSpPr>
            <p:spPr>
              <a:xfrm>
                <a:off x="2809563" y="5035214"/>
                <a:ext cx="1776298" cy="1077178"/>
              </a:xfrm>
              <a:prstGeom prst="rect">
                <a:avLst/>
              </a:prstGeom>
              <a:noFill/>
              <a:ln>
                <a:noFill/>
              </a:ln>
            </p:spPr>
            <p:txBody>
              <a:bodyPr spcFirstLastPara="1" wrap="square" lIns="91425" tIns="45700" rIns="91425" bIns="45700" anchor="t" anchorCtr="0">
                <a:spAutoFit/>
              </a:bodyPr>
              <a:lstStyle/>
              <a:p>
                <a:pPr algn="ctr">
                  <a:buClr>
                    <a:srgbClr val="FFFFFF"/>
                  </a:buClr>
                  <a:buSzPts val="1400"/>
                </a:pPr>
                <a:r>
                  <a:rPr lang="en-US" sz="3200" dirty="0" err="1">
                    <a:solidFill>
                      <a:srgbClr val="FFFFFF"/>
                    </a:solidFill>
                    <a:latin typeface="Century Schoolbook" panose="02040604050505020304" pitchFamily="18" charset="0"/>
                  </a:rPr>
                  <a:t>Sống</a:t>
                </a:r>
                <a:r>
                  <a:rPr lang="en-US" sz="3200" dirty="0">
                    <a:solidFill>
                      <a:srgbClr val="FFFFFF"/>
                    </a:solidFill>
                    <a:latin typeface="Century Schoolbook" panose="02040604050505020304" pitchFamily="18" charset="0"/>
                  </a:rPr>
                  <a:t> </a:t>
                </a:r>
                <a:r>
                  <a:rPr lang="en-US" sz="3200" dirty="0" err="1">
                    <a:solidFill>
                      <a:srgbClr val="FFFFFF"/>
                    </a:solidFill>
                    <a:latin typeface="Century Schoolbook" panose="02040604050505020304" pitchFamily="18" charset="0"/>
                  </a:rPr>
                  <a:t>giản</a:t>
                </a:r>
                <a:r>
                  <a:rPr lang="en-US" sz="3200" dirty="0">
                    <a:solidFill>
                      <a:srgbClr val="FFFFFF"/>
                    </a:solidFill>
                    <a:latin typeface="Century Schoolbook" panose="02040604050505020304" pitchFamily="18" charset="0"/>
                  </a:rPr>
                  <a:t> </a:t>
                </a:r>
                <a:r>
                  <a:rPr lang="en-US" sz="3200" dirty="0" err="1">
                    <a:solidFill>
                      <a:srgbClr val="FFFFFF"/>
                    </a:solidFill>
                    <a:latin typeface="Century Schoolbook" panose="02040604050505020304" pitchFamily="18" charset="0"/>
                  </a:rPr>
                  <a:t>dị</a:t>
                </a:r>
                <a:endParaRPr lang="en-US" sz="3200" dirty="0">
                  <a:latin typeface="Century Schoolbook" panose="02040604050505020304" pitchFamily="18" charset="0"/>
                </a:endParaRPr>
              </a:p>
            </p:txBody>
          </p:sp>
        </p:grpSp>
      </p:grpSp>
      <p:grpSp>
        <p:nvGrpSpPr>
          <p:cNvPr id="59" name="Google Shape;309;p3"/>
          <p:cNvGrpSpPr/>
          <p:nvPr/>
        </p:nvGrpSpPr>
        <p:grpSpPr>
          <a:xfrm>
            <a:off x="8014943" y="465889"/>
            <a:ext cx="2494803" cy="5873379"/>
            <a:chOff x="8014942" y="465890"/>
            <a:chExt cx="2494803" cy="5873378"/>
          </a:xfrm>
        </p:grpSpPr>
        <p:sp>
          <p:nvSpPr>
            <p:cNvPr id="60" name="Google Shape;310;p3"/>
            <p:cNvSpPr/>
            <p:nvPr/>
          </p:nvSpPr>
          <p:spPr>
            <a:xfrm flipH="1">
              <a:off x="8412185" y="465890"/>
              <a:ext cx="1103886" cy="1106558"/>
            </a:xfrm>
            <a:custGeom>
              <a:avLst/>
              <a:gdLst/>
              <a:ahLst/>
              <a:cxnLst/>
              <a:rect l="l" t="t" r="r" b="b"/>
              <a:pathLst>
                <a:path w="1103886" h="1106558" extrusionOk="0">
                  <a:moveTo>
                    <a:pt x="550607" y="0"/>
                  </a:moveTo>
                  <a:cubicBezTo>
                    <a:pt x="856175" y="0"/>
                    <a:pt x="1103886" y="247711"/>
                    <a:pt x="1103886" y="553279"/>
                  </a:cubicBezTo>
                  <a:cubicBezTo>
                    <a:pt x="1103886" y="858847"/>
                    <a:pt x="856175" y="1106558"/>
                    <a:pt x="550607" y="1106558"/>
                  </a:cubicBezTo>
                  <a:cubicBezTo>
                    <a:pt x="283235" y="1106558"/>
                    <a:pt x="60160" y="916904"/>
                    <a:pt x="8569" y="664784"/>
                  </a:cubicBezTo>
                  <a:lnTo>
                    <a:pt x="0" y="579783"/>
                  </a:lnTo>
                  <a:lnTo>
                    <a:pt x="263008" y="579783"/>
                  </a:lnTo>
                  <a:lnTo>
                    <a:pt x="280678" y="667309"/>
                  </a:lnTo>
                  <a:cubicBezTo>
                    <a:pt x="325151" y="772453"/>
                    <a:pt x="429263" y="846229"/>
                    <a:pt x="550607" y="846229"/>
                  </a:cubicBezTo>
                  <a:cubicBezTo>
                    <a:pt x="712399" y="846229"/>
                    <a:pt x="843557" y="715071"/>
                    <a:pt x="843557" y="553279"/>
                  </a:cubicBezTo>
                  <a:cubicBezTo>
                    <a:pt x="843557" y="391487"/>
                    <a:pt x="712399" y="260329"/>
                    <a:pt x="550607" y="260329"/>
                  </a:cubicBezTo>
                  <a:cubicBezTo>
                    <a:pt x="510159" y="260329"/>
                    <a:pt x="471626" y="268526"/>
                    <a:pt x="436578" y="283351"/>
                  </a:cubicBezTo>
                  <a:lnTo>
                    <a:pt x="403163" y="301487"/>
                  </a:lnTo>
                  <a:lnTo>
                    <a:pt x="60581" y="301487"/>
                  </a:lnTo>
                  <a:lnTo>
                    <a:pt x="91819" y="243935"/>
                  </a:lnTo>
                  <a:cubicBezTo>
                    <a:pt x="191247" y="96762"/>
                    <a:pt x="359627" y="0"/>
                    <a:pt x="550607" y="0"/>
                  </a:cubicBezTo>
                  <a:close/>
                </a:path>
              </a:pathLst>
            </a:cu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latin typeface="Century Schoolbook" panose="02040604050505020304" pitchFamily="18" charset="0"/>
                <a:ea typeface="Calibri"/>
                <a:cs typeface="Calibri"/>
                <a:sym typeface="Calibri"/>
              </a:endParaRPr>
            </a:p>
          </p:txBody>
        </p:sp>
        <p:grpSp>
          <p:nvGrpSpPr>
            <p:cNvPr id="61" name="Google Shape;311;p3"/>
            <p:cNvGrpSpPr/>
            <p:nvPr/>
          </p:nvGrpSpPr>
          <p:grpSpPr>
            <a:xfrm>
              <a:off x="8895548" y="1656851"/>
              <a:ext cx="137160" cy="2045677"/>
              <a:chOff x="1363125" y="1769012"/>
              <a:chExt cx="137160" cy="2045677"/>
            </a:xfrm>
          </p:grpSpPr>
          <p:sp>
            <p:nvSpPr>
              <p:cNvPr id="68" name="Google Shape;312;p3"/>
              <p:cNvSpPr/>
              <p:nvPr/>
            </p:nvSpPr>
            <p:spPr>
              <a:xfrm>
                <a:off x="1363125" y="1769012"/>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69" name="Google Shape;313;p3"/>
              <p:cNvSpPr/>
              <p:nvPr/>
            </p:nvSpPr>
            <p:spPr>
              <a:xfrm>
                <a:off x="1363125" y="2007577"/>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0" name="Google Shape;314;p3"/>
              <p:cNvSpPr/>
              <p:nvPr/>
            </p:nvSpPr>
            <p:spPr>
              <a:xfrm>
                <a:off x="1363125" y="2246142"/>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1" name="Google Shape;315;p3"/>
              <p:cNvSpPr/>
              <p:nvPr/>
            </p:nvSpPr>
            <p:spPr>
              <a:xfrm>
                <a:off x="1363125" y="2484707"/>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2" name="Google Shape;316;p3"/>
              <p:cNvSpPr/>
              <p:nvPr/>
            </p:nvSpPr>
            <p:spPr>
              <a:xfrm>
                <a:off x="1363125" y="2723272"/>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3" name="Google Shape;317;p3"/>
              <p:cNvSpPr/>
              <p:nvPr/>
            </p:nvSpPr>
            <p:spPr>
              <a:xfrm>
                <a:off x="1363125" y="2961837"/>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4" name="Google Shape;318;p3"/>
              <p:cNvSpPr/>
              <p:nvPr/>
            </p:nvSpPr>
            <p:spPr>
              <a:xfrm>
                <a:off x="1363125" y="3200402"/>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5" name="Google Shape;319;p3"/>
              <p:cNvSpPr/>
              <p:nvPr/>
            </p:nvSpPr>
            <p:spPr>
              <a:xfrm>
                <a:off x="1363125" y="3438967"/>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76" name="Google Shape;320;p3"/>
              <p:cNvSpPr/>
              <p:nvPr/>
            </p:nvSpPr>
            <p:spPr>
              <a:xfrm>
                <a:off x="1363125" y="3677529"/>
                <a:ext cx="137160" cy="137160"/>
              </a:xfrm>
              <a:prstGeom prst="ellipse">
                <a:avLst/>
              </a:prstGeom>
              <a:solidFill>
                <a:srgbClr val="FF0000"/>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grpSp>
        <p:grpSp>
          <p:nvGrpSpPr>
            <p:cNvPr id="62" name="Google Shape;321;p3"/>
            <p:cNvGrpSpPr/>
            <p:nvPr/>
          </p:nvGrpSpPr>
          <p:grpSpPr>
            <a:xfrm>
              <a:off x="8014942" y="3363160"/>
              <a:ext cx="2494803" cy="2976108"/>
              <a:chOff x="8132615" y="3838153"/>
              <a:chExt cx="2494803" cy="2976108"/>
            </a:xfrm>
          </p:grpSpPr>
          <p:sp>
            <p:nvSpPr>
              <p:cNvPr id="63" name="Google Shape;322;p3"/>
              <p:cNvSpPr/>
              <p:nvPr/>
            </p:nvSpPr>
            <p:spPr>
              <a:xfrm rot="-8600734">
                <a:off x="8132615" y="4135721"/>
                <a:ext cx="2494803" cy="2130853"/>
              </a:xfrm>
              <a:prstGeom prst="roundRect">
                <a:avLst>
                  <a:gd name="adj" fmla="val 18120"/>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64" name="Google Shape;323;p3"/>
              <p:cNvSpPr/>
              <p:nvPr/>
            </p:nvSpPr>
            <p:spPr>
              <a:xfrm>
                <a:off x="8982603" y="3838153"/>
                <a:ext cx="241603" cy="241603"/>
              </a:xfrm>
              <a:prstGeom prst="ellipse">
                <a:avLst/>
              </a:prstGeom>
              <a:solidFill>
                <a:schemeClr val="lt1"/>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65" name="Google Shape;324;p3"/>
              <p:cNvSpPr/>
              <p:nvPr/>
            </p:nvSpPr>
            <p:spPr>
              <a:xfrm>
                <a:off x="8976962" y="6705095"/>
                <a:ext cx="1404162" cy="109166"/>
              </a:xfrm>
              <a:prstGeom prst="ellipse">
                <a:avLst/>
              </a:prstGeom>
              <a:gradFill>
                <a:gsLst>
                  <a:gs pos="0">
                    <a:srgbClr val="595959">
                      <a:alpha val="72549"/>
                    </a:srgbClr>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pic>
            <p:nvPicPr>
              <p:cNvPr id="66" name="Google Shape;325;p3"/>
              <p:cNvPicPr preferRelativeResize="0"/>
              <p:nvPr/>
            </p:nvPicPr>
            <p:blipFill rotWithShape="1">
              <a:blip r:embed="rId5">
                <a:alphaModFix/>
              </a:blip>
              <a:srcRect l="5528" r="5527" b="12783"/>
              <a:stretch/>
            </p:blipFill>
            <p:spPr>
              <a:xfrm>
                <a:off x="8766140" y="4099164"/>
                <a:ext cx="743865" cy="729424"/>
              </a:xfrm>
              <a:prstGeom prst="rect">
                <a:avLst/>
              </a:prstGeom>
              <a:noFill/>
              <a:ln>
                <a:noFill/>
              </a:ln>
            </p:spPr>
          </p:pic>
          <p:sp>
            <p:nvSpPr>
              <p:cNvPr id="67" name="Google Shape;326;p3"/>
              <p:cNvSpPr txBox="1"/>
              <p:nvPr/>
            </p:nvSpPr>
            <p:spPr>
              <a:xfrm rot="20206566">
                <a:off x="8194206" y="4791294"/>
                <a:ext cx="1345242" cy="1241197"/>
              </a:xfrm>
              <a:prstGeom prst="rect">
                <a:avLst/>
              </a:prstGeom>
              <a:noFill/>
              <a:ln>
                <a:noFill/>
              </a:ln>
            </p:spPr>
            <p:txBody>
              <a:bodyPr spcFirstLastPara="1" wrap="square" lIns="91425" tIns="45700" rIns="91425" bIns="45700" anchor="t" anchorCtr="0">
                <a:spAutoFit/>
              </a:bodyPr>
              <a:lstStyle/>
              <a:p>
                <a:pPr algn="ctr">
                  <a:buClr>
                    <a:srgbClr val="FFFFFF"/>
                  </a:buClr>
                  <a:buSzPts val="1400"/>
                </a:pPr>
                <a:r>
                  <a:rPr lang="en-US" sz="3733" dirty="0" err="1">
                    <a:solidFill>
                      <a:srgbClr val="FFFFFF"/>
                    </a:solidFill>
                    <a:latin typeface="Century Schoolbook" panose="02040604050505020304" pitchFamily="18" charset="0"/>
                  </a:rPr>
                  <a:t>Lãng</a:t>
                </a:r>
                <a:r>
                  <a:rPr lang="en-US" sz="3733" dirty="0">
                    <a:solidFill>
                      <a:srgbClr val="FFFFFF"/>
                    </a:solidFill>
                    <a:latin typeface="Century Schoolbook" panose="02040604050505020304" pitchFamily="18" charset="0"/>
                  </a:rPr>
                  <a:t> </a:t>
                </a:r>
                <a:r>
                  <a:rPr lang="en-US" sz="3733" dirty="0" err="1">
                    <a:solidFill>
                      <a:srgbClr val="FFFFFF"/>
                    </a:solidFill>
                    <a:latin typeface="Century Schoolbook" panose="02040604050505020304" pitchFamily="18" charset="0"/>
                  </a:rPr>
                  <a:t>phí</a:t>
                </a:r>
                <a:endParaRPr sz="3733" dirty="0">
                  <a:latin typeface="Century Schoolbook" panose="02040604050505020304" pitchFamily="18" charset="0"/>
                </a:endParaRPr>
              </a:p>
            </p:txBody>
          </p:sp>
        </p:grpSp>
      </p:grpSp>
      <p:grpSp>
        <p:nvGrpSpPr>
          <p:cNvPr id="77" name="Google Shape;327;p3"/>
          <p:cNvGrpSpPr/>
          <p:nvPr/>
        </p:nvGrpSpPr>
        <p:grpSpPr>
          <a:xfrm>
            <a:off x="9611781" y="471355"/>
            <a:ext cx="2701428" cy="6079407"/>
            <a:chOff x="9611780" y="471354"/>
            <a:chExt cx="2701428" cy="6079408"/>
          </a:xfrm>
        </p:grpSpPr>
        <p:sp>
          <p:nvSpPr>
            <p:cNvPr id="78" name="Google Shape;328;p3"/>
            <p:cNvSpPr/>
            <p:nvPr/>
          </p:nvSpPr>
          <p:spPr>
            <a:xfrm>
              <a:off x="10502359" y="471354"/>
              <a:ext cx="1103886" cy="1106558"/>
            </a:xfrm>
            <a:custGeom>
              <a:avLst/>
              <a:gdLst/>
              <a:ahLst/>
              <a:cxnLst/>
              <a:rect l="l" t="t" r="r" b="b"/>
              <a:pathLst>
                <a:path w="1103886" h="1106558" extrusionOk="0">
                  <a:moveTo>
                    <a:pt x="550607" y="0"/>
                  </a:moveTo>
                  <a:cubicBezTo>
                    <a:pt x="856175" y="0"/>
                    <a:pt x="1103886" y="247711"/>
                    <a:pt x="1103886" y="553279"/>
                  </a:cubicBezTo>
                  <a:cubicBezTo>
                    <a:pt x="1103886" y="858847"/>
                    <a:pt x="856175" y="1106558"/>
                    <a:pt x="550607" y="1106558"/>
                  </a:cubicBezTo>
                  <a:cubicBezTo>
                    <a:pt x="283235" y="1106558"/>
                    <a:pt x="60160" y="916904"/>
                    <a:pt x="8569" y="664784"/>
                  </a:cubicBezTo>
                  <a:lnTo>
                    <a:pt x="0" y="579783"/>
                  </a:lnTo>
                  <a:lnTo>
                    <a:pt x="263008" y="579783"/>
                  </a:lnTo>
                  <a:lnTo>
                    <a:pt x="280678" y="667309"/>
                  </a:lnTo>
                  <a:cubicBezTo>
                    <a:pt x="325151" y="772453"/>
                    <a:pt x="429263" y="846229"/>
                    <a:pt x="550607" y="846229"/>
                  </a:cubicBezTo>
                  <a:cubicBezTo>
                    <a:pt x="712399" y="846229"/>
                    <a:pt x="843557" y="715071"/>
                    <a:pt x="843557" y="553279"/>
                  </a:cubicBezTo>
                  <a:cubicBezTo>
                    <a:pt x="843557" y="391487"/>
                    <a:pt x="712399" y="260329"/>
                    <a:pt x="550607" y="260329"/>
                  </a:cubicBezTo>
                  <a:cubicBezTo>
                    <a:pt x="510159" y="260329"/>
                    <a:pt x="471626" y="268526"/>
                    <a:pt x="436578" y="283351"/>
                  </a:cubicBezTo>
                  <a:lnTo>
                    <a:pt x="403163" y="301487"/>
                  </a:lnTo>
                  <a:lnTo>
                    <a:pt x="60581" y="301487"/>
                  </a:lnTo>
                  <a:lnTo>
                    <a:pt x="91819" y="243935"/>
                  </a:lnTo>
                  <a:cubicBezTo>
                    <a:pt x="191247" y="96762"/>
                    <a:pt x="359627" y="0"/>
                    <a:pt x="550607" y="0"/>
                  </a:cubicBezTo>
                  <a:close/>
                </a:path>
              </a:pathLst>
            </a:cu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latin typeface="Century Schoolbook" panose="02040604050505020304" pitchFamily="18" charset="0"/>
                <a:ea typeface="Calibri"/>
                <a:cs typeface="Calibri"/>
                <a:sym typeface="Calibri"/>
              </a:endParaRPr>
            </a:p>
          </p:txBody>
        </p:sp>
        <p:grpSp>
          <p:nvGrpSpPr>
            <p:cNvPr id="79" name="Google Shape;329;p3"/>
            <p:cNvGrpSpPr/>
            <p:nvPr/>
          </p:nvGrpSpPr>
          <p:grpSpPr>
            <a:xfrm>
              <a:off x="10985722" y="1634179"/>
              <a:ext cx="137160" cy="2045677"/>
              <a:chOff x="1363125" y="1769012"/>
              <a:chExt cx="137160" cy="2045677"/>
            </a:xfrm>
          </p:grpSpPr>
          <p:sp>
            <p:nvSpPr>
              <p:cNvPr id="86" name="Google Shape;330;p3"/>
              <p:cNvSpPr/>
              <p:nvPr/>
            </p:nvSpPr>
            <p:spPr>
              <a:xfrm>
                <a:off x="1363125" y="1769012"/>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87" name="Google Shape;331;p3"/>
              <p:cNvSpPr/>
              <p:nvPr/>
            </p:nvSpPr>
            <p:spPr>
              <a:xfrm>
                <a:off x="1363125" y="2007577"/>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88" name="Google Shape;332;p3"/>
              <p:cNvSpPr/>
              <p:nvPr/>
            </p:nvSpPr>
            <p:spPr>
              <a:xfrm>
                <a:off x="1363125" y="2246142"/>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89" name="Google Shape;333;p3"/>
              <p:cNvSpPr/>
              <p:nvPr/>
            </p:nvSpPr>
            <p:spPr>
              <a:xfrm>
                <a:off x="1363125" y="2484707"/>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90" name="Google Shape;334;p3"/>
              <p:cNvSpPr/>
              <p:nvPr/>
            </p:nvSpPr>
            <p:spPr>
              <a:xfrm>
                <a:off x="1363125" y="2723272"/>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91" name="Google Shape;335;p3"/>
              <p:cNvSpPr/>
              <p:nvPr/>
            </p:nvSpPr>
            <p:spPr>
              <a:xfrm>
                <a:off x="1363125" y="2961837"/>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92" name="Google Shape;336;p3"/>
              <p:cNvSpPr/>
              <p:nvPr/>
            </p:nvSpPr>
            <p:spPr>
              <a:xfrm>
                <a:off x="1363125" y="3200402"/>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93" name="Google Shape;337;p3"/>
              <p:cNvSpPr/>
              <p:nvPr/>
            </p:nvSpPr>
            <p:spPr>
              <a:xfrm>
                <a:off x="1363125" y="3438967"/>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94" name="Google Shape;338;p3"/>
              <p:cNvSpPr/>
              <p:nvPr/>
            </p:nvSpPr>
            <p:spPr>
              <a:xfrm>
                <a:off x="1363125" y="3677529"/>
                <a:ext cx="137160" cy="137160"/>
              </a:xfrm>
              <a:prstGeom prst="ellipse">
                <a:avLst/>
              </a:prstGeom>
              <a:solidFill>
                <a:srgbClr val="006666"/>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grpSp>
        <p:grpSp>
          <p:nvGrpSpPr>
            <p:cNvPr id="80" name="Google Shape;339;p3"/>
            <p:cNvGrpSpPr/>
            <p:nvPr/>
          </p:nvGrpSpPr>
          <p:grpSpPr>
            <a:xfrm rot="189928">
              <a:off x="9611780" y="3536253"/>
              <a:ext cx="2701428" cy="3014509"/>
              <a:chOff x="9616112" y="3823300"/>
              <a:chExt cx="2701428" cy="3014509"/>
            </a:xfrm>
          </p:grpSpPr>
          <p:sp>
            <p:nvSpPr>
              <p:cNvPr id="81" name="Google Shape;340;p3"/>
              <p:cNvSpPr/>
              <p:nvPr/>
            </p:nvSpPr>
            <p:spPr>
              <a:xfrm rot="-2653262">
                <a:off x="9616112" y="4046391"/>
                <a:ext cx="2356069" cy="1956081"/>
              </a:xfrm>
              <a:prstGeom prst="roundRect">
                <a:avLst>
                  <a:gd name="adj" fmla="val 18120"/>
                </a:avLst>
              </a:prstGeom>
              <a:solidFill>
                <a:srgbClr val="006666"/>
              </a:solidFill>
              <a:ln w="57150" cap="flat" cmpd="sng">
                <a:solidFill>
                  <a:schemeClr val="lt1"/>
                </a:solidFill>
                <a:prstDash val="solid"/>
                <a:miter lim="800000"/>
                <a:headEnd type="none" w="sm" len="sm"/>
                <a:tailEnd type="none" w="sm" len="sm"/>
              </a:ln>
              <a:effectLst>
                <a:outerShdw blurRad="12700" dist="63500" dir="10800000" algn="r"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82" name="Google Shape;341;p3"/>
              <p:cNvSpPr/>
              <p:nvPr/>
            </p:nvSpPr>
            <p:spPr>
              <a:xfrm>
                <a:off x="10851219" y="3823300"/>
                <a:ext cx="241603" cy="241603"/>
              </a:xfrm>
              <a:prstGeom prst="ellipse">
                <a:avLst/>
              </a:prstGeom>
              <a:solidFill>
                <a:schemeClr val="lt1"/>
              </a:soli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sp>
            <p:nvSpPr>
              <p:cNvPr id="83" name="Google Shape;342;p3"/>
              <p:cNvSpPr/>
              <p:nvPr/>
            </p:nvSpPr>
            <p:spPr>
              <a:xfrm>
                <a:off x="10202083" y="6728643"/>
                <a:ext cx="1404162" cy="109166"/>
              </a:xfrm>
              <a:prstGeom prst="ellipse">
                <a:avLst/>
              </a:prstGeom>
              <a:gradFill>
                <a:gsLst>
                  <a:gs pos="0">
                    <a:srgbClr val="595959">
                      <a:alpha val="72549"/>
                    </a:srgbClr>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algn="ctr">
                  <a:buClr>
                    <a:schemeClr val="lt1"/>
                  </a:buClr>
                  <a:buSzPts val="1800"/>
                </a:pPr>
                <a:endParaRPr sz="3733">
                  <a:solidFill>
                    <a:srgbClr val="FFFFFF"/>
                  </a:solidFill>
                  <a:latin typeface="Century Schoolbook" panose="02040604050505020304" pitchFamily="18" charset="0"/>
                  <a:ea typeface="Calibri"/>
                  <a:cs typeface="Calibri"/>
                  <a:sym typeface="Calibri"/>
                </a:endParaRPr>
              </a:p>
            </p:txBody>
          </p:sp>
          <p:pic>
            <p:nvPicPr>
              <p:cNvPr id="84" name="Google Shape;343;p3"/>
              <p:cNvPicPr preferRelativeResize="0"/>
              <p:nvPr/>
            </p:nvPicPr>
            <p:blipFill rotWithShape="1">
              <a:blip r:embed="rId6">
                <a:alphaModFix/>
              </a:blip>
              <a:srcRect l="5528" r="5527" b="12783"/>
              <a:stretch/>
            </p:blipFill>
            <p:spPr>
              <a:xfrm>
                <a:off x="10343091" y="4321267"/>
                <a:ext cx="777270" cy="762179"/>
              </a:xfrm>
              <a:prstGeom prst="rect">
                <a:avLst/>
              </a:prstGeom>
              <a:noFill/>
              <a:ln>
                <a:noFill/>
              </a:ln>
            </p:spPr>
          </p:pic>
          <p:sp>
            <p:nvSpPr>
              <p:cNvPr id="85" name="Google Shape;344;p3"/>
              <p:cNvSpPr txBox="1"/>
              <p:nvPr/>
            </p:nvSpPr>
            <p:spPr>
              <a:xfrm rot="19007520">
                <a:off x="9873480" y="4917839"/>
                <a:ext cx="2444060" cy="913158"/>
              </a:xfrm>
              <a:prstGeom prst="rect">
                <a:avLst/>
              </a:prstGeom>
              <a:noFill/>
              <a:ln>
                <a:noFill/>
              </a:ln>
            </p:spPr>
            <p:txBody>
              <a:bodyPr spcFirstLastPara="1" wrap="square" lIns="91425" tIns="45700" rIns="91425" bIns="45700" anchor="t" anchorCtr="0">
                <a:spAutoFit/>
              </a:bodyPr>
              <a:lstStyle/>
              <a:p>
                <a:pPr algn="ctr">
                  <a:buClr>
                    <a:srgbClr val="FFFFFF"/>
                  </a:buClr>
                  <a:buSzPts val="1400"/>
                </a:pPr>
                <a:r>
                  <a:rPr lang="en-US" sz="2667" dirty="0" err="1">
                    <a:solidFill>
                      <a:srgbClr val="FFFFFF"/>
                    </a:solidFill>
                    <a:latin typeface="Century Schoolbook" panose="02040604050505020304" pitchFamily="18" charset="0"/>
                  </a:rPr>
                  <a:t>Luộm</a:t>
                </a:r>
                <a:r>
                  <a:rPr lang="en-US" sz="2667" dirty="0">
                    <a:solidFill>
                      <a:srgbClr val="FFFFFF"/>
                    </a:solidFill>
                    <a:latin typeface="Century Schoolbook" panose="02040604050505020304" pitchFamily="18" charset="0"/>
                  </a:rPr>
                  <a:t> </a:t>
                </a:r>
                <a:r>
                  <a:rPr lang="en-US" sz="2667" dirty="0" err="1">
                    <a:solidFill>
                      <a:srgbClr val="FFFFFF"/>
                    </a:solidFill>
                    <a:latin typeface="Century Schoolbook" panose="02040604050505020304" pitchFamily="18" charset="0"/>
                  </a:rPr>
                  <a:t>thuộm</a:t>
                </a:r>
                <a:r>
                  <a:rPr lang="en-US" sz="2667" dirty="0">
                    <a:solidFill>
                      <a:srgbClr val="FFFFFF"/>
                    </a:solidFill>
                    <a:latin typeface="Century Schoolbook" panose="02040604050505020304" pitchFamily="18" charset="0"/>
                  </a:rPr>
                  <a:t>, </a:t>
                </a:r>
                <a:r>
                  <a:rPr lang="en-US" sz="2667" dirty="0" err="1">
                    <a:solidFill>
                      <a:srgbClr val="FFFFFF"/>
                    </a:solidFill>
                    <a:latin typeface="Century Schoolbook" panose="02040604050505020304" pitchFamily="18" charset="0"/>
                  </a:rPr>
                  <a:t>cầu</a:t>
                </a:r>
                <a:r>
                  <a:rPr lang="en-US" sz="2667" dirty="0">
                    <a:solidFill>
                      <a:srgbClr val="FFFFFF"/>
                    </a:solidFill>
                    <a:latin typeface="Century Schoolbook" panose="02040604050505020304" pitchFamily="18" charset="0"/>
                  </a:rPr>
                  <a:t> </a:t>
                </a:r>
                <a:r>
                  <a:rPr lang="en-US" sz="2667" dirty="0" err="1">
                    <a:solidFill>
                      <a:srgbClr val="FFFFFF"/>
                    </a:solidFill>
                    <a:latin typeface="Century Schoolbook" panose="02040604050505020304" pitchFamily="18" charset="0"/>
                  </a:rPr>
                  <a:t>kì</a:t>
                </a:r>
                <a:endParaRPr sz="2667" dirty="0">
                  <a:latin typeface="Century Schoolbook" panose="02040604050505020304" pitchFamily="18" charset="0"/>
                </a:endParaRPr>
              </a:p>
            </p:txBody>
          </p:sp>
        </p:grpSp>
      </p:grpSp>
      <p:sp>
        <p:nvSpPr>
          <p:cNvPr id="95" name="Rectangle 94"/>
          <p:cNvSpPr/>
          <p:nvPr/>
        </p:nvSpPr>
        <p:spPr>
          <a:xfrm>
            <a:off x="3512809" y="-31743"/>
            <a:ext cx="3323346" cy="830997"/>
          </a:xfrm>
          <a:prstGeom prst="rect">
            <a:avLst/>
          </a:prstGeom>
        </p:spPr>
        <p:txBody>
          <a:bodyPr wrap="none">
            <a:spAutoFit/>
          </a:bodyPr>
          <a:lstStyle/>
          <a:p>
            <a:r>
              <a:rPr lang="en-US" sz="4800" b="1" dirty="0">
                <a:solidFill>
                  <a:schemeClr val="bg1">
                    <a:lumMod val="75000"/>
                  </a:schemeClr>
                </a:solidFill>
                <a:latin typeface="Century Schoolbook" panose="02040604050505020304" pitchFamily="18" charset="0"/>
              </a:rPr>
              <a:t>TỪ KHÓA</a:t>
            </a:r>
            <a:endParaRPr lang="en-US" sz="4800" dirty="0">
              <a:solidFill>
                <a:schemeClr val="bg1">
                  <a:lumMod val="75000"/>
                </a:schemeClr>
              </a:solidFill>
              <a:latin typeface="Century Schoolbook" panose="02040604050505020304" pitchFamily="18" charset="0"/>
            </a:endParaRPr>
          </a:p>
        </p:txBody>
      </p:sp>
    </p:spTree>
    <p:extLst>
      <p:ext uri="{BB962C8B-B14F-4D97-AF65-F5344CB8AC3E}">
        <p14:creationId xmlns:p14="http://schemas.microsoft.com/office/powerpoint/2010/main" val="442314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35"/>
          <p:cNvPicPr preferRelativeResize="0"/>
          <p:nvPr/>
        </p:nvPicPr>
        <p:blipFill>
          <a:blip r:embed="rId3">
            <a:alphaModFix/>
          </a:blip>
          <a:stretch>
            <a:fillRect/>
          </a:stretch>
        </p:blipFill>
        <p:spPr>
          <a:xfrm>
            <a:off x="10185318" y="665566"/>
            <a:ext cx="1901999" cy="2591836"/>
          </a:xfrm>
          <a:prstGeom prst="roundRect">
            <a:avLst>
              <a:gd name="adj" fmla="val 16667"/>
            </a:avLst>
          </a:prstGeom>
          <a:noFill/>
          <a:ln>
            <a:noFill/>
          </a:ln>
        </p:spPr>
      </p:pic>
      <p:sp>
        <p:nvSpPr>
          <p:cNvPr id="599" name="Google Shape;599;p35"/>
          <p:cNvSpPr/>
          <p:nvPr/>
        </p:nvSpPr>
        <p:spPr>
          <a:xfrm>
            <a:off x="406529" y="1172374"/>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35"/>
          <p:cNvSpPr/>
          <p:nvPr/>
        </p:nvSpPr>
        <p:spPr>
          <a:xfrm rot="2006754">
            <a:off x="4335838" y="5354898"/>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35"/>
          <p:cNvSpPr txBox="1">
            <a:spLocks noGrp="1"/>
          </p:cNvSpPr>
          <p:nvPr>
            <p:ph type="title"/>
          </p:nvPr>
        </p:nvSpPr>
        <p:spPr>
          <a:xfrm>
            <a:off x="555694" y="-358713"/>
            <a:ext cx="9263080" cy="2560400"/>
          </a:xfrm>
          <a:prstGeom prst="rect">
            <a:avLst/>
          </a:prstGeom>
        </p:spPr>
        <p:txBody>
          <a:bodyPr spcFirstLastPara="1" vert="horz" wrap="square" lIns="121900" tIns="121900" rIns="121900" bIns="121900" rtlCol="0" anchor="b" anchorCtr="0">
            <a:noAutofit/>
          </a:bodyPr>
          <a:lstStyle/>
          <a:p>
            <a:pPr lvl="0" algn="just" eaLnBrk="0" fontAlgn="base" hangingPunct="0">
              <a:spcBef>
                <a:spcPct val="0"/>
              </a:spcBef>
              <a:spcAft>
                <a:spcPct val="0"/>
              </a:spcAft>
              <a:buClrTx/>
              <a:buSzTx/>
            </a:pP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Quan</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sát</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bức</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tranh</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dưới</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đây</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và</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nhận</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xét</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về</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cách</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ăn</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mặc</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của</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các</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bạn</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trong</a:t>
            </a:r>
            <a:r>
              <a:rPr lang="en-US" altLang="en-US" dirty="0">
                <a:solidFill>
                  <a:schemeClr val="tx1"/>
                </a:solidFill>
                <a:latin typeface="UTM Alberta Heavy" panose="02040603050506020204" pitchFamily="18" charset="0"/>
                <a:ea typeface="Calibri" panose="020F0502020204030204" pitchFamily="34" charset="0"/>
                <a:cs typeface="Times New Roman" panose="02020603050405020304" pitchFamily="18" charset="0"/>
              </a:rPr>
              <a:t> </a:t>
            </a:r>
            <a:r>
              <a:rPr lang="en-US" altLang="en-US" dirty="0" err="1">
                <a:solidFill>
                  <a:schemeClr val="tx1"/>
                </a:solidFill>
                <a:latin typeface="UTM Alberta Heavy" panose="02040603050506020204" pitchFamily="18" charset="0"/>
                <a:ea typeface="Calibri" panose="020F0502020204030204" pitchFamily="34" charset="0"/>
                <a:cs typeface="Times New Roman" panose="02020603050405020304" pitchFamily="18" charset="0"/>
              </a:rPr>
              <a:t>tranh</a:t>
            </a:r>
            <a:endParaRPr lang="en-US" altLang="en-US" dirty="0">
              <a:solidFill>
                <a:schemeClr val="tx1"/>
              </a:solidFill>
              <a:latin typeface="UTM Alberta Heavy" panose="02040603050506020204" pitchFamily="18" charset="0"/>
              <a:ea typeface="Calibri" panose="020F0502020204030204" pitchFamily="34" charset="0"/>
            </a:endParaRPr>
          </a:p>
        </p:txBody>
      </p:sp>
      <p:sp>
        <p:nvSpPr>
          <p:cNvPr id="602" name="Google Shape;602;p35"/>
          <p:cNvSpPr txBox="1">
            <a:spLocks noGrp="1"/>
          </p:cNvSpPr>
          <p:nvPr>
            <p:ph type="subTitle" idx="1"/>
          </p:nvPr>
        </p:nvSpPr>
        <p:spPr>
          <a:xfrm>
            <a:off x="148172" y="3637453"/>
            <a:ext cx="5023476" cy="914400"/>
          </a:xfrm>
          <a:prstGeom prst="rect">
            <a:avLst/>
          </a:prstGeom>
        </p:spPr>
        <p:txBody>
          <a:bodyPr spcFirstLastPara="1" vert="horz" wrap="square" lIns="121900" tIns="121900" rIns="121900" bIns="121900" rtlCol="0" anchor="t" anchorCtr="0">
            <a:noAutofit/>
          </a:bodyPr>
          <a:lstStyle/>
          <a:p>
            <a:pPr marL="118530" indent="50799" algn="just" eaLnBrk="0" fontAlgn="base" hangingPunct="0">
              <a:spcBef>
                <a:spcPct val="0"/>
              </a:spcBef>
              <a:spcAft>
                <a:spcPct val="0"/>
              </a:spcAft>
            </a:pP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ăn</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mặc</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phù</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hợp</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nhất</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trường</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0" dirty="0">
              <a:solidFill>
                <a:srgbClr val="C00000"/>
              </a:solidFill>
              <a:latin typeface="Cambria" panose="02040503050406030204" pitchFamily="18" charset="0"/>
              <a:ea typeface="Cambria" panose="02040503050406030204" pitchFamily="18" charset="0"/>
            </a:endParaRPr>
          </a:p>
        </p:txBody>
      </p:sp>
      <p:grpSp>
        <p:nvGrpSpPr>
          <p:cNvPr id="603" name="Google Shape;603;p35"/>
          <p:cNvGrpSpPr/>
          <p:nvPr/>
        </p:nvGrpSpPr>
        <p:grpSpPr>
          <a:xfrm>
            <a:off x="9755412" y="5607813"/>
            <a:ext cx="1408059" cy="729539"/>
            <a:chOff x="1223650" y="2936500"/>
            <a:chExt cx="625100" cy="323875"/>
          </a:xfrm>
        </p:grpSpPr>
        <p:sp>
          <p:nvSpPr>
            <p:cNvPr id="604" name="Google Shape;604;p35"/>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05" name="Google Shape;605;p35"/>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06" name="Google Shape;606;p35"/>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07" name="Google Shape;607;p35"/>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08" name="Google Shape;608;p35"/>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09" name="Google Shape;609;p35"/>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41" name="Picture 40"/>
          <p:cNvPicPr/>
          <p:nvPr/>
        </p:nvPicPr>
        <p:blipFill>
          <a:blip r:embed="rId4" cstate="print">
            <a:extLst>
              <a:ext uri="{28A0092B-C50C-407E-A947-70E740481C1C}">
                <a14:useLocalDpi xmlns:a14="http://schemas.microsoft.com/office/drawing/2010/main" val="0"/>
              </a:ext>
            </a:extLst>
          </a:blip>
          <a:stretch>
            <a:fillRect/>
          </a:stretch>
        </p:blipFill>
        <p:spPr>
          <a:xfrm rot="16200000">
            <a:off x="7446335" y="667492"/>
            <a:ext cx="3209908" cy="6048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35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barn(inVertical)">
                                      <p:cBhvr>
                                        <p:cTn id="7" dur="500"/>
                                        <p:tgtEl>
                                          <p:spTgt spid="601"/>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02">
                                            <p:txEl>
                                              <p:pRg st="0" end="0"/>
                                            </p:txEl>
                                          </p:spTgt>
                                        </p:tgtEl>
                                        <p:attrNameLst>
                                          <p:attrName>style.visibility</p:attrName>
                                        </p:attrNameLst>
                                      </p:cBhvr>
                                      <p:to>
                                        <p:strVal val="visible"/>
                                      </p:to>
                                    </p:set>
                                    <p:animEffect transition="in" filter="circle(in)">
                                      <p:cBhvr>
                                        <p:cTn id="15" dur="250"/>
                                        <p:tgtEl>
                                          <p:spTgt spid="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p:bldP spid="60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xaydungdang.org.vn/Uploads/XuanVinh/ban_tuyen_ngon_doc_lapsuatr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990" y="977299"/>
            <a:ext cx="4883812" cy="24275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73229" y="3910312"/>
            <a:ext cx="4707961" cy="1938992"/>
          </a:xfrm>
          <a:prstGeom prst="rect">
            <a:avLst/>
          </a:prstGeom>
        </p:spPr>
        <p:txBody>
          <a:bodyPr wrap="square">
            <a:spAutoFit/>
          </a:bodyPr>
          <a:lstStyle/>
          <a:p>
            <a:pPr algn="ctr"/>
            <a:r>
              <a:rPr lang="vi-VN" sz="2400" i="1" dirty="0">
                <a:solidFill>
                  <a:srgbClr val="000711"/>
                </a:solidFill>
                <a:latin typeface="arial" panose="020B0604020202020204" pitchFamily="34" charset="0"/>
              </a:rPr>
              <a:t>Ngày 2-9-1945, tại Quảng trường Ba Đình Hà Nội, Chủ tịch Hồ Chí Minh long trọng tuyên bố với quốc dân và thế giới bản Tuyên ngôn độc lập.</a:t>
            </a:r>
            <a:endParaRPr lang="en-US" sz="2400" dirty="0"/>
          </a:p>
        </p:txBody>
      </p:sp>
      <p:sp>
        <p:nvSpPr>
          <p:cNvPr id="6" name="Rectangle 5"/>
          <p:cNvSpPr/>
          <p:nvPr/>
        </p:nvSpPr>
        <p:spPr>
          <a:xfrm>
            <a:off x="7225990" y="5952218"/>
            <a:ext cx="4966009" cy="543867"/>
          </a:xfrm>
          <a:prstGeom prst="rect">
            <a:avLst/>
          </a:prstGeom>
        </p:spPr>
        <p:txBody>
          <a:bodyPr wrap="square">
            <a:spAutoFit/>
          </a:bodyPr>
          <a:lstStyle/>
          <a:p>
            <a:r>
              <a:rPr lang="en-US" sz="1467" i="1" u="sng" dirty="0">
                <a:hlinkClick r:id="rId3"/>
              </a:rPr>
              <a:t>http://www.xaydungdang.org.vn/Home/PrintStory.aspx?distribution=13118&amp;print=true</a:t>
            </a:r>
            <a:endParaRPr lang="en-US" sz="1467" i="1" u="sng" dirty="0"/>
          </a:p>
        </p:txBody>
      </p:sp>
      <p:pic>
        <p:nvPicPr>
          <p:cNvPr id="1026" name="Picture 2" descr="HÆ°á»ng dáº«n Soáº¡n BÃ i 1: Sá»ng giáº£n dá» sgk GDCD 7"/>
          <p:cNvPicPr>
            <a:picLocks noChangeAspect="1" noChangeArrowheads="1"/>
          </p:cNvPicPr>
          <p:nvPr/>
        </p:nvPicPr>
        <p:blipFill rotWithShape="1">
          <a:blip r:embed="rId4">
            <a:extLst>
              <a:ext uri="{28A0092B-C50C-407E-A947-70E740481C1C}">
                <a14:useLocalDpi xmlns:a14="http://schemas.microsoft.com/office/drawing/2010/main" val="0"/>
              </a:ext>
            </a:extLst>
          </a:blip>
          <a:srcRect l="-1" t="25155" r="400"/>
          <a:stretch/>
        </p:blipFill>
        <p:spPr bwMode="auto">
          <a:xfrm>
            <a:off x="207434" y="-72344"/>
            <a:ext cx="6422065" cy="659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525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3"/>
          <p:cNvSpPr/>
          <p:nvPr/>
        </p:nvSpPr>
        <p:spPr>
          <a:xfrm>
            <a:off x="-1" y="3951101"/>
            <a:ext cx="12192009"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nvGrpSpPr>
          <p:cNvPr id="466" name="Google Shape;466;p33"/>
          <p:cNvGrpSpPr/>
          <p:nvPr/>
        </p:nvGrpSpPr>
        <p:grpSpPr>
          <a:xfrm>
            <a:off x="8169315" y="4370941"/>
            <a:ext cx="3753719" cy="2255272"/>
            <a:chOff x="6214311" y="3125853"/>
            <a:chExt cx="1981088" cy="1649647"/>
          </a:xfrm>
        </p:grpSpPr>
        <p:sp>
          <p:nvSpPr>
            <p:cNvPr id="467" name="Google Shape;467;p33"/>
            <p:cNvSpPr/>
            <p:nvPr/>
          </p:nvSpPr>
          <p:spPr>
            <a:xfrm rot="-211504">
              <a:off x="6719514" y="3557045"/>
              <a:ext cx="1463769" cy="1173611"/>
            </a:xfrm>
            <a:prstGeom prst="roundRect">
              <a:avLst>
                <a:gd name="adj" fmla="val 24491"/>
              </a:avLst>
            </a:prstGeom>
            <a:solidFill>
              <a:schemeClr val="accent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68" name="Google Shape;468;p33"/>
            <p:cNvSpPr/>
            <p:nvPr/>
          </p:nvSpPr>
          <p:spPr>
            <a:xfrm rot="-211261">
              <a:off x="6229260" y="3181011"/>
              <a:ext cx="1802503" cy="1445184"/>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469" name="Google Shape;469;p33"/>
          <p:cNvGrpSpPr/>
          <p:nvPr/>
        </p:nvGrpSpPr>
        <p:grpSpPr>
          <a:xfrm>
            <a:off x="1978022" y="4280373"/>
            <a:ext cx="5025969" cy="2739264"/>
            <a:chOff x="2793470" y="3159723"/>
            <a:chExt cx="2156200" cy="1615775"/>
          </a:xfrm>
        </p:grpSpPr>
        <p:sp>
          <p:nvSpPr>
            <p:cNvPr id="470" name="Google Shape;470;p33"/>
            <p:cNvSpPr/>
            <p:nvPr/>
          </p:nvSpPr>
          <p:spPr>
            <a:xfrm rot="45231">
              <a:off x="3122592" y="3319287"/>
              <a:ext cx="1801356" cy="1444822"/>
            </a:xfrm>
            <a:prstGeom prst="roundRect">
              <a:avLst>
                <a:gd name="adj" fmla="val 24491"/>
              </a:avLst>
            </a:prstGeom>
            <a:solidFill>
              <a:schemeClr val="accent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71" name="Google Shape;471;p33"/>
            <p:cNvSpPr/>
            <p:nvPr/>
          </p:nvSpPr>
          <p:spPr>
            <a:xfrm rot="45231">
              <a:off x="2819192" y="3171112"/>
              <a:ext cx="1801356" cy="144482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472" name="Google Shape;472;p33"/>
          <p:cNvGrpSpPr/>
          <p:nvPr/>
        </p:nvGrpSpPr>
        <p:grpSpPr>
          <a:xfrm>
            <a:off x="5876839" y="1536998"/>
            <a:ext cx="4262584" cy="2245949"/>
            <a:chOff x="4498795" y="1305150"/>
            <a:chExt cx="2028147" cy="1579448"/>
          </a:xfrm>
        </p:grpSpPr>
        <p:sp>
          <p:nvSpPr>
            <p:cNvPr id="473" name="Google Shape;473;p33"/>
            <p:cNvSpPr/>
            <p:nvPr/>
          </p:nvSpPr>
          <p:spPr>
            <a:xfrm rot="45139">
              <a:off x="4881522" y="1315384"/>
              <a:ext cx="1622240" cy="1301031"/>
            </a:xfrm>
            <a:prstGeom prst="roundRect">
              <a:avLst>
                <a:gd name="adj" fmla="val 24491"/>
              </a:avLst>
            </a:prstGeom>
            <a:solidFill>
              <a:schemeClr val="accent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74" name="Google Shape;474;p33"/>
            <p:cNvSpPr/>
            <p:nvPr/>
          </p:nvSpPr>
          <p:spPr>
            <a:xfrm rot="45231">
              <a:off x="4524517" y="1428387"/>
              <a:ext cx="1801356" cy="144482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475" name="Google Shape;475;p33"/>
          <p:cNvGrpSpPr/>
          <p:nvPr/>
        </p:nvGrpSpPr>
        <p:grpSpPr>
          <a:xfrm>
            <a:off x="463289" y="1218603"/>
            <a:ext cx="4495761" cy="2802871"/>
            <a:chOff x="1088636" y="1245544"/>
            <a:chExt cx="1975050" cy="1683000"/>
          </a:xfrm>
        </p:grpSpPr>
        <p:sp>
          <p:nvSpPr>
            <p:cNvPr id="476" name="Google Shape;476;p33"/>
            <p:cNvSpPr/>
            <p:nvPr/>
          </p:nvSpPr>
          <p:spPr>
            <a:xfrm rot="-211261">
              <a:off x="1246235" y="1300703"/>
              <a:ext cx="1802503" cy="1445184"/>
            </a:xfrm>
            <a:prstGeom prst="roundRect">
              <a:avLst>
                <a:gd name="adj" fmla="val 24491"/>
              </a:avLst>
            </a:prstGeom>
            <a:solidFill>
              <a:schemeClr val="accent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77" name="Google Shape;477;p33"/>
            <p:cNvSpPr/>
            <p:nvPr/>
          </p:nvSpPr>
          <p:spPr>
            <a:xfrm rot="-211261">
              <a:off x="1103585" y="1428203"/>
              <a:ext cx="1802503" cy="1445184"/>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sp>
        <p:nvSpPr>
          <p:cNvPr id="478" name="Google Shape;478;p33"/>
          <p:cNvSpPr txBox="1">
            <a:spLocks noGrp="1"/>
          </p:cNvSpPr>
          <p:nvPr>
            <p:ph type="title"/>
          </p:nvPr>
        </p:nvSpPr>
        <p:spPr>
          <a:xfrm>
            <a:off x="950803" y="176493"/>
            <a:ext cx="10290400" cy="763600"/>
          </a:xfrm>
          <a:prstGeom prst="rect">
            <a:avLst/>
          </a:prstGeom>
        </p:spPr>
        <p:txBody>
          <a:bodyPr spcFirstLastPara="1" vert="horz" wrap="square" lIns="121900" tIns="121900" rIns="121900" bIns="121900" rtlCol="0" anchor="t" anchorCtr="0">
            <a:noAutofit/>
          </a:bodyPr>
          <a:lstStyle/>
          <a:p>
            <a:pPr algn="ctr"/>
            <a:r>
              <a:rPr lang="en" dirty="0">
                <a:latin typeface="UTM Alberta Heavy" panose="02040603050506020204" pitchFamily="18" charset="0"/>
              </a:rPr>
              <a:t>TRẢ LỜI CÂU HỎI</a:t>
            </a:r>
            <a:endParaRPr dirty="0">
              <a:latin typeface="UTM Alberta Heavy" panose="02040603050506020204" pitchFamily="18" charset="0"/>
            </a:endParaRPr>
          </a:p>
        </p:txBody>
      </p:sp>
      <p:sp>
        <p:nvSpPr>
          <p:cNvPr id="479" name="Google Shape;479;p33"/>
          <p:cNvSpPr txBox="1"/>
          <p:nvPr/>
        </p:nvSpPr>
        <p:spPr>
          <a:xfrm>
            <a:off x="1501276" y="1336113"/>
            <a:ext cx="2086000" cy="457600"/>
          </a:xfrm>
          <a:prstGeom prst="rect">
            <a:avLst/>
          </a:prstGeom>
          <a:noFill/>
          <a:ln>
            <a:noFill/>
          </a:ln>
        </p:spPr>
        <p:txBody>
          <a:bodyPr spcFirstLastPara="1" wrap="square" lIns="121900" tIns="121900" rIns="121900" bIns="121900" anchor="t" anchorCtr="0">
            <a:noAutofit/>
          </a:bodyPr>
          <a:lstStyle/>
          <a:p>
            <a:pPr algn="ctr">
              <a:spcAft>
                <a:spcPts val="1067"/>
              </a:spcAft>
            </a:pPr>
            <a:r>
              <a:rPr lang="en" sz="2667" b="1" dirty="0">
                <a:solidFill>
                  <a:schemeClr val="dk1"/>
                </a:solidFill>
                <a:latin typeface="Cambria" panose="02040503050406030204" pitchFamily="18" charset="0"/>
                <a:ea typeface="Cambria" panose="02040503050406030204" pitchFamily="18" charset="0"/>
                <a:cs typeface="Pangolin"/>
                <a:sym typeface="Pangolin"/>
              </a:rPr>
              <a:t>1</a:t>
            </a:r>
            <a:endParaRPr sz="2667" b="1" dirty="0">
              <a:solidFill>
                <a:schemeClr val="dk1"/>
              </a:solidFill>
              <a:latin typeface="Cambria" panose="02040503050406030204" pitchFamily="18" charset="0"/>
              <a:ea typeface="Cambria" panose="02040503050406030204" pitchFamily="18" charset="0"/>
              <a:cs typeface="Pangolin"/>
              <a:sym typeface="Pangolin"/>
            </a:endParaRPr>
          </a:p>
        </p:txBody>
      </p:sp>
      <p:sp>
        <p:nvSpPr>
          <p:cNvPr id="480" name="Google Shape;480;p33"/>
          <p:cNvSpPr txBox="1"/>
          <p:nvPr/>
        </p:nvSpPr>
        <p:spPr>
          <a:xfrm>
            <a:off x="546095" y="1663459"/>
            <a:ext cx="4124664" cy="1281600"/>
          </a:xfrm>
          <a:prstGeom prst="rect">
            <a:avLst/>
          </a:prstGeom>
          <a:noFill/>
          <a:ln>
            <a:noFill/>
          </a:ln>
        </p:spPr>
        <p:txBody>
          <a:bodyPr spcFirstLastPara="1" wrap="square" lIns="121900" tIns="121900" rIns="121900" bIns="121900" anchor="t" anchorCtr="0">
            <a:noAutofit/>
          </a:bodyPr>
          <a:lstStyle/>
          <a:p>
            <a:pPr algn="just"/>
            <a:r>
              <a:rPr lang="en-US" sz="2667" dirty="0" err="1">
                <a:latin typeface="Cambria" panose="02040503050406030204" pitchFamily="18" charset="0"/>
                <a:ea typeface="Cambria" panose="02040503050406030204" pitchFamily="18" charset="0"/>
                <a:cs typeface="Calibri" panose="020F0502020204030204" pitchFamily="34" charset="0"/>
              </a:rPr>
              <a:t>Em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hãy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tìm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những</a:t>
            </a:r>
            <a:r>
              <a:rPr lang="en-US" sz="2667" dirty="0">
                <a:latin typeface="Cambria" panose="02040503050406030204" pitchFamily="18" charset="0"/>
                <a:ea typeface="Cambria" panose="02040503050406030204" pitchFamily="18" charset="0"/>
                <a:cs typeface="Calibri" panose="020F0502020204030204" pitchFamily="34" charset="0"/>
              </a:rPr>
              <a:t> chi </a:t>
            </a:r>
            <a:r>
              <a:rPr lang="en-US" sz="2667" dirty="0" err="1">
                <a:latin typeface="Cambria" panose="02040503050406030204" pitchFamily="18" charset="0"/>
                <a:ea typeface="Cambria" panose="02040503050406030204" pitchFamily="18" charset="0"/>
                <a:cs typeface="Calibri" panose="020F0502020204030204" pitchFamily="34" charset="0"/>
              </a:rPr>
              <a:t>tiết</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biểu</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hiện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cách</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ăn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mặc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phong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và</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lời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nói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trong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ngày</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đọc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Bản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tuyên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ngôn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lập</a:t>
            </a:r>
            <a:r>
              <a:rPr lang="en-US" sz="2667" dirty="0">
                <a:latin typeface="Cambria" panose="02040503050406030204" pitchFamily="18" charset="0"/>
                <a:ea typeface="Cambria" panose="02040503050406030204" pitchFamily="18" charset="0"/>
                <a:cs typeface="Calibri" panose="020F0502020204030204" pitchFamily="34" charset="0"/>
              </a:rPr>
              <a:t>?</a:t>
            </a:r>
          </a:p>
        </p:txBody>
      </p:sp>
      <p:sp>
        <p:nvSpPr>
          <p:cNvPr id="481" name="Google Shape;481;p33"/>
          <p:cNvSpPr txBox="1"/>
          <p:nvPr/>
        </p:nvSpPr>
        <p:spPr>
          <a:xfrm>
            <a:off x="3351369" y="4177599"/>
            <a:ext cx="2086000" cy="457600"/>
          </a:xfrm>
          <a:prstGeom prst="rect">
            <a:avLst/>
          </a:prstGeom>
          <a:noFill/>
          <a:ln>
            <a:noFill/>
          </a:ln>
        </p:spPr>
        <p:txBody>
          <a:bodyPr spcFirstLastPara="1" wrap="square" lIns="121900" tIns="121900" rIns="121900" bIns="121900" anchor="t" anchorCtr="0">
            <a:noAutofit/>
          </a:bodyPr>
          <a:lstStyle/>
          <a:p>
            <a:pPr algn="ctr">
              <a:spcAft>
                <a:spcPts val="1067"/>
              </a:spcAft>
            </a:pPr>
            <a:r>
              <a:rPr lang="en" sz="2667" b="1" dirty="0">
                <a:solidFill>
                  <a:schemeClr val="dk1"/>
                </a:solidFill>
                <a:latin typeface="Cambria" panose="02040503050406030204" pitchFamily="18" charset="0"/>
                <a:ea typeface="Cambria" panose="02040503050406030204" pitchFamily="18" charset="0"/>
                <a:cs typeface="Pangolin"/>
                <a:sym typeface="Pangolin"/>
              </a:rPr>
              <a:t>3</a:t>
            </a:r>
            <a:endParaRPr sz="2667" b="1" dirty="0">
              <a:solidFill>
                <a:schemeClr val="dk1"/>
              </a:solidFill>
              <a:latin typeface="Cambria" panose="02040503050406030204" pitchFamily="18" charset="0"/>
              <a:ea typeface="Cambria" panose="02040503050406030204" pitchFamily="18" charset="0"/>
              <a:cs typeface="Pangolin"/>
              <a:sym typeface="Pangolin"/>
            </a:endParaRPr>
          </a:p>
        </p:txBody>
      </p:sp>
      <p:sp>
        <p:nvSpPr>
          <p:cNvPr id="482" name="Google Shape;482;p33"/>
          <p:cNvSpPr txBox="1"/>
          <p:nvPr/>
        </p:nvSpPr>
        <p:spPr>
          <a:xfrm>
            <a:off x="2342709" y="4416703"/>
            <a:ext cx="3595585" cy="1280000"/>
          </a:xfrm>
          <a:prstGeom prst="rect">
            <a:avLst/>
          </a:prstGeom>
          <a:noFill/>
          <a:ln>
            <a:noFill/>
          </a:ln>
        </p:spPr>
        <p:txBody>
          <a:bodyPr spcFirstLastPara="1" wrap="square" lIns="121900" tIns="121900" rIns="121900" bIns="121900" anchor="t" anchorCtr="0">
            <a:noAutofit/>
          </a:bodyPr>
          <a:lstStyle/>
          <a:p>
            <a:pPr algn="just"/>
            <a:r>
              <a:rPr lang="en-US" sz="2667" dirty="0">
                <a:latin typeface="Cambria" panose="02040503050406030204" pitchFamily="18" charset="0"/>
                <a:ea typeface="Cambria" panose="02040503050406030204" pitchFamily="18" charset="0"/>
                <a:cs typeface="Calibri" panose="020F0502020204030204" pitchFamily="34" charset="0"/>
              </a:rPr>
              <a:t>Theo </a:t>
            </a:r>
            <a:r>
              <a:rPr lang="en-US" sz="2667" dirty="0" err="1">
                <a:latin typeface="Cambria" panose="02040503050406030204" pitchFamily="18" charset="0"/>
                <a:ea typeface="Cambria" panose="02040503050406030204" pitchFamily="18" charset="0"/>
                <a:cs typeface="Calibri" panose="020F0502020204030204" pitchFamily="34" charset="0"/>
              </a:rPr>
              <a:t>em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trang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phục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phong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lời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nói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Bác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đã</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có</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tác</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động</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như</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thế</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nào</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tới</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tình</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cảm</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của</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nhân</a:t>
            </a:r>
            <a:r>
              <a:rPr lang="en-US" sz="2667" dirty="0">
                <a:latin typeface="Cambria" panose="02040503050406030204" pitchFamily="18" charset="0"/>
                <a:ea typeface="Cambria" panose="02040503050406030204" pitchFamily="18" charset="0"/>
                <a:cs typeface="Calibri" panose="020F0502020204030204" pitchFamily="34" charset="0"/>
              </a:rPr>
              <a:t> </a:t>
            </a:r>
            <a:r>
              <a:rPr lang="en-US" sz="2667" dirty="0" err="1">
                <a:latin typeface="Cambria" panose="02040503050406030204" pitchFamily="18" charset="0"/>
                <a:ea typeface="Cambria" panose="02040503050406030204" pitchFamily="18" charset="0"/>
                <a:cs typeface="Calibri" panose="020F0502020204030204" pitchFamily="34" charset="0"/>
              </a:rPr>
              <a:t>dân</a:t>
            </a:r>
            <a:r>
              <a:rPr lang="en-US" sz="2667" dirty="0">
                <a:latin typeface="Cambria" panose="02040503050406030204" pitchFamily="18" charset="0"/>
                <a:ea typeface="Cambria" panose="02040503050406030204" pitchFamily="18" charset="0"/>
                <a:cs typeface="Calibri" panose="020F0502020204030204" pitchFamily="34" charset="0"/>
              </a:rPr>
              <a:t> ta? </a:t>
            </a:r>
          </a:p>
        </p:txBody>
      </p:sp>
      <p:sp>
        <p:nvSpPr>
          <p:cNvPr id="483" name="Google Shape;483;p33"/>
          <p:cNvSpPr txBox="1"/>
          <p:nvPr/>
        </p:nvSpPr>
        <p:spPr>
          <a:xfrm>
            <a:off x="6556472" y="1581307"/>
            <a:ext cx="2086000" cy="457600"/>
          </a:xfrm>
          <a:prstGeom prst="rect">
            <a:avLst/>
          </a:prstGeom>
          <a:noFill/>
          <a:ln>
            <a:noFill/>
          </a:ln>
        </p:spPr>
        <p:txBody>
          <a:bodyPr spcFirstLastPara="1" wrap="square" lIns="121900" tIns="121900" rIns="121900" bIns="121900" anchor="t" anchorCtr="0">
            <a:noAutofit/>
          </a:bodyPr>
          <a:lstStyle/>
          <a:p>
            <a:pPr algn="ctr">
              <a:spcAft>
                <a:spcPts val="1067"/>
              </a:spcAft>
            </a:pPr>
            <a:r>
              <a:rPr lang="en" sz="2667" b="1" dirty="0">
                <a:solidFill>
                  <a:schemeClr val="dk1"/>
                </a:solidFill>
                <a:latin typeface="Cambria" panose="02040503050406030204" pitchFamily="18" charset="0"/>
                <a:ea typeface="Cambria" panose="02040503050406030204" pitchFamily="18" charset="0"/>
                <a:cs typeface="Pangolin"/>
                <a:sym typeface="Pangolin"/>
              </a:rPr>
              <a:t>2</a:t>
            </a:r>
            <a:endParaRPr sz="2667" b="1" dirty="0">
              <a:solidFill>
                <a:schemeClr val="dk1"/>
              </a:solidFill>
              <a:latin typeface="Cambria" panose="02040503050406030204" pitchFamily="18" charset="0"/>
              <a:ea typeface="Cambria" panose="02040503050406030204" pitchFamily="18" charset="0"/>
              <a:cs typeface="Pangolin"/>
              <a:sym typeface="Pangolin"/>
            </a:endParaRPr>
          </a:p>
        </p:txBody>
      </p:sp>
      <p:sp>
        <p:nvSpPr>
          <p:cNvPr id="484" name="Google Shape;484;p33"/>
          <p:cNvSpPr txBox="1"/>
          <p:nvPr/>
        </p:nvSpPr>
        <p:spPr>
          <a:xfrm>
            <a:off x="5938293" y="1945684"/>
            <a:ext cx="3656531" cy="1281600"/>
          </a:xfrm>
          <a:prstGeom prst="rect">
            <a:avLst/>
          </a:prstGeom>
          <a:noFill/>
          <a:ln>
            <a:noFill/>
          </a:ln>
        </p:spPr>
        <p:txBody>
          <a:bodyPr spcFirstLastPara="1" wrap="square" lIns="121900" tIns="121900" rIns="121900" bIns="121900" anchor="t" anchorCtr="0">
            <a:noAutofit/>
          </a:bodyPr>
          <a:lstStyle/>
          <a:p>
            <a:pPr algn="just"/>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Em</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có</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nhận</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xét</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gì</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về</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trang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phục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tác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phong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lời</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nói</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của</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Bác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trong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truyện</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đọc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trên</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a:t>
            </a:r>
          </a:p>
        </p:txBody>
      </p:sp>
      <p:sp>
        <p:nvSpPr>
          <p:cNvPr id="485" name="Google Shape;485;p33"/>
          <p:cNvSpPr txBox="1"/>
          <p:nvPr/>
        </p:nvSpPr>
        <p:spPr>
          <a:xfrm>
            <a:off x="8853909" y="4419087"/>
            <a:ext cx="2086000" cy="457600"/>
          </a:xfrm>
          <a:prstGeom prst="rect">
            <a:avLst/>
          </a:prstGeom>
          <a:noFill/>
          <a:ln>
            <a:noFill/>
          </a:ln>
        </p:spPr>
        <p:txBody>
          <a:bodyPr spcFirstLastPara="1" wrap="square" lIns="121900" tIns="121900" rIns="121900" bIns="121900" anchor="t" anchorCtr="0">
            <a:noAutofit/>
          </a:bodyPr>
          <a:lstStyle/>
          <a:p>
            <a:pPr algn="ctr">
              <a:spcAft>
                <a:spcPts val="1067"/>
              </a:spcAft>
            </a:pPr>
            <a:r>
              <a:rPr lang="en" sz="2667" b="1" dirty="0">
                <a:solidFill>
                  <a:schemeClr val="dk1"/>
                </a:solidFill>
                <a:latin typeface="Cambria" panose="02040503050406030204" pitchFamily="18" charset="0"/>
                <a:ea typeface="Cambria" panose="02040503050406030204" pitchFamily="18" charset="0"/>
                <a:cs typeface="Pangolin"/>
                <a:sym typeface="Pangolin"/>
              </a:rPr>
              <a:t>4</a:t>
            </a:r>
            <a:endParaRPr sz="2667" b="1" dirty="0">
              <a:solidFill>
                <a:schemeClr val="dk1"/>
              </a:solidFill>
              <a:latin typeface="Cambria" panose="02040503050406030204" pitchFamily="18" charset="0"/>
              <a:ea typeface="Cambria" panose="02040503050406030204" pitchFamily="18" charset="0"/>
              <a:cs typeface="Pangolin"/>
              <a:sym typeface="Pangolin"/>
            </a:endParaRPr>
          </a:p>
        </p:txBody>
      </p:sp>
      <p:sp>
        <p:nvSpPr>
          <p:cNvPr id="486" name="Google Shape;486;p33"/>
          <p:cNvSpPr txBox="1"/>
          <p:nvPr/>
        </p:nvSpPr>
        <p:spPr>
          <a:xfrm>
            <a:off x="8240940" y="4808505"/>
            <a:ext cx="3395309" cy="1280000"/>
          </a:xfrm>
          <a:prstGeom prst="rect">
            <a:avLst/>
          </a:prstGeom>
          <a:noFill/>
          <a:ln>
            <a:noFill/>
          </a:ln>
        </p:spPr>
        <p:txBody>
          <a:bodyPr spcFirstLastPara="1" wrap="square" lIns="121900" tIns="121900" rIns="121900" bIns="121900" anchor="t" anchorCtr="0">
            <a:noAutofit/>
          </a:bodyPr>
          <a:lstStyle/>
          <a:p>
            <a:pPr algn="just"/>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Sống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giản</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dị</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có</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tác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dụng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gì</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trong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cuộc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sống</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của</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2667"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Bác</a:t>
            </a:r>
            <a:r>
              <a:rPr lang="en-US" sz="2667"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a:t>
            </a:r>
          </a:p>
          <a:p>
            <a:pPr marL="609585" algn="just">
              <a:spcAft>
                <a:spcPts val="1067"/>
              </a:spcAft>
              <a:tabLst>
                <a:tab pos="7921215" algn="r"/>
              </a:tabLst>
            </a:pPr>
            <a:r>
              <a:rPr lang="en-US" sz="2667" dirty="0">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	</a:t>
            </a:r>
            <a:endParaRPr lang="en-US" sz="2667" dirty="0">
              <a:latin typeface="Cambria" panose="02040503050406030204" pitchFamily="18" charset="0"/>
              <a:ea typeface="Cambria" panose="02040503050406030204" pitchFamily="18" charset="0"/>
            </a:endParaRPr>
          </a:p>
        </p:txBody>
      </p:sp>
      <p:sp>
        <p:nvSpPr>
          <p:cNvPr id="487" name="Google Shape;487;p33"/>
          <p:cNvSpPr/>
          <p:nvPr/>
        </p:nvSpPr>
        <p:spPr>
          <a:xfrm>
            <a:off x="2531154" y="3876022"/>
            <a:ext cx="307061" cy="307061"/>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121900" tIns="121900" rIns="121900" bIns="121900" anchor="ctr" anchorCtr="0">
            <a:noAutofit/>
          </a:bodyPr>
          <a:lstStyle/>
          <a:p>
            <a:pPr algn="ctr"/>
            <a:endParaRPr sz="2667">
              <a:latin typeface="Cambria" panose="02040503050406030204" pitchFamily="18" charset="0"/>
              <a:ea typeface="Cambria" panose="02040503050406030204" pitchFamily="18" charset="0"/>
            </a:endParaRPr>
          </a:p>
        </p:txBody>
      </p:sp>
      <p:sp>
        <p:nvSpPr>
          <p:cNvPr id="488" name="Google Shape;488;p33"/>
          <p:cNvSpPr/>
          <p:nvPr/>
        </p:nvSpPr>
        <p:spPr>
          <a:xfrm>
            <a:off x="4806303" y="3839591"/>
            <a:ext cx="307061" cy="307061"/>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121900" tIns="121900" rIns="121900" bIns="121900" anchor="ctr" anchorCtr="0">
            <a:noAutofit/>
          </a:bodyPr>
          <a:lstStyle/>
          <a:p>
            <a:pPr algn="ctr"/>
            <a:endParaRPr sz="2667">
              <a:latin typeface="Cambria" panose="02040503050406030204" pitchFamily="18" charset="0"/>
              <a:ea typeface="Cambria" panose="02040503050406030204" pitchFamily="18" charset="0"/>
            </a:endParaRPr>
          </a:p>
        </p:txBody>
      </p:sp>
      <p:sp>
        <p:nvSpPr>
          <p:cNvPr id="489" name="Google Shape;489;p33"/>
          <p:cNvSpPr/>
          <p:nvPr/>
        </p:nvSpPr>
        <p:spPr>
          <a:xfrm>
            <a:off x="7083003" y="3888164"/>
            <a:ext cx="307061" cy="307061"/>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121900" tIns="121900" rIns="121900" bIns="121900" anchor="ctr" anchorCtr="0">
            <a:noAutofit/>
          </a:bodyPr>
          <a:lstStyle/>
          <a:p>
            <a:pPr algn="ctr"/>
            <a:endParaRPr sz="2667">
              <a:latin typeface="Cambria" panose="02040503050406030204" pitchFamily="18" charset="0"/>
              <a:ea typeface="Cambria" panose="02040503050406030204" pitchFamily="18" charset="0"/>
            </a:endParaRPr>
          </a:p>
        </p:txBody>
      </p:sp>
      <p:sp>
        <p:nvSpPr>
          <p:cNvPr id="490" name="Google Shape;490;p33"/>
          <p:cNvSpPr/>
          <p:nvPr/>
        </p:nvSpPr>
        <p:spPr>
          <a:xfrm>
            <a:off x="9353803" y="3953348"/>
            <a:ext cx="307061" cy="307061"/>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121900" tIns="121900" rIns="121900" bIns="121900" anchor="ctr" anchorCtr="0">
            <a:noAutofit/>
          </a:bodyPr>
          <a:lstStyle/>
          <a:p>
            <a:pPr algn="ctr"/>
            <a:endParaRPr sz="2667">
              <a:latin typeface="Cambria" panose="02040503050406030204" pitchFamily="18" charset="0"/>
              <a:ea typeface="Cambria" panose="02040503050406030204" pitchFamily="18" charset="0"/>
            </a:endParaRPr>
          </a:p>
        </p:txBody>
      </p:sp>
      <p:grpSp>
        <p:nvGrpSpPr>
          <p:cNvPr id="491" name="Google Shape;491;p33"/>
          <p:cNvGrpSpPr/>
          <p:nvPr/>
        </p:nvGrpSpPr>
        <p:grpSpPr>
          <a:xfrm>
            <a:off x="215882" y="1140589"/>
            <a:ext cx="818527" cy="695880"/>
            <a:chOff x="1168000" y="1750950"/>
            <a:chExt cx="405425" cy="344700"/>
          </a:xfrm>
        </p:grpSpPr>
        <p:sp>
          <p:nvSpPr>
            <p:cNvPr id="492" name="Google Shape;492;p3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3" name="Google Shape;493;p3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4" name="Google Shape;494;p3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5" name="Google Shape;495;p3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6" name="Google Shape;496;p3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7" name="Google Shape;497;p3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498" name="Google Shape;498;p3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499" name="Google Shape;499;p33"/>
          <p:cNvGrpSpPr/>
          <p:nvPr/>
        </p:nvGrpSpPr>
        <p:grpSpPr>
          <a:xfrm rot="-755994">
            <a:off x="9445269" y="1283456"/>
            <a:ext cx="795331" cy="763641"/>
            <a:chOff x="3885600" y="2960625"/>
            <a:chExt cx="470600" cy="451850"/>
          </a:xfrm>
        </p:grpSpPr>
        <p:sp>
          <p:nvSpPr>
            <p:cNvPr id="500" name="Google Shape;500;p33"/>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1" name="Google Shape;501;p33"/>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2" name="Google Shape;502;p33"/>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3" name="Google Shape;503;p33"/>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4" name="Google Shape;504;p33"/>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505" name="Google Shape;505;p33"/>
          <p:cNvGrpSpPr/>
          <p:nvPr/>
        </p:nvGrpSpPr>
        <p:grpSpPr>
          <a:xfrm rot="-1004326">
            <a:off x="2023779" y="4206865"/>
            <a:ext cx="704047" cy="473487"/>
            <a:chOff x="6429375" y="2405775"/>
            <a:chExt cx="528050" cy="355125"/>
          </a:xfrm>
        </p:grpSpPr>
        <p:sp>
          <p:nvSpPr>
            <p:cNvPr id="506" name="Google Shape;506;p33"/>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7" name="Google Shape;507;p33"/>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8" name="Google Shape;508;p33"/>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09" name="Google Shape;509;p33"/>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0" name="Google Shape;510;p33"/>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1" name="Google Shape;511;p33"/>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2" name="Google Shape;512;p33"/>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grpSp>
        <p:nvGrpSpPr>
          <p:cNvPr id="513" name="Google Shape;513;p33"/>
          <p:cNvGrpSpPr/>
          <p:nvPr/>
        </p:nvGrpSpPr>
        <p:grpSpPr>
          <a:xfrm>
            <a:off x="11020663" y="3798175"/>
            <a:ext cx="759267" cy="937700"/>
            <a:chOff x="5016675" y="1670375"/>
            <a:chExt cx="569450" cy="703275"/>
          </a:xfrm>
        </p:grpSpPr>
        <p:sp>
          <p:nvSpPr>
            <p:cNvPr id="514" name="Google Shape;514;p33"/>
            <p:cNvSpPr/>
            <p:nvPr/>
          </p:nvSpPr>
          <p:spPr>
            <a:xfrm>
              <a:off x="5045550" y="1670375"/>
              <a:ext cx="540575" cy="303225"/>
            </a:xfrm>
            <a:custGeom>
              <a:avLst/>
              <a:gdLst/>
              <a:ahLst/>
              <a:cxnLst/>
              <a:rect l="l" t="t" r="r" b="b"/>
              <a:pathLst>
                <a:path w="21623" h="12129" extrusionOk="0">
                  <a:moveTo>
                    <a:pt x="14005" y="828"/>
                  </a:moveTo>
                  <a:cubicBezTo>
                    <a:pt x="14084" y="828"/>
                    <a:pt x="14163" y="828"/>
                    <a:pt x="14241" y="830"/>
                  </a:cubicBezTo>
                  <a:cubicBezTo>
                    <a:pt x="15241" y="854"/>
                    <a:pt x="16241" y="889"/>
                    <a:pt x="17217" y="937"/>
                  </a:cubicBezTo>
                  <a:cubicBezTo>
                    <a:pt x="17658" y="949"/>
                    <a:pt x="18086" y="985"/>
                    <a:pt x="18503" y="997"/>
                  </a:cubicBezTo>
                  <a:cubicBezTo>
                    <a:pt x="18682" y="1009"/>
                    <a:pt x="18872" y="1009"/>
                    <a:pt x="19051" y="1009"/>
                  </a:cubicBezTo>
                  <a:cubicBezTo>
                    <a:pt x="19468" y="1032"/>
                    <a:pt x="19896" y="1044"/>
                    <a:pt x="20313" y="1068"/>
                  </a:cubicBezTo>
                  <a:cubicBezTo>
                    <a:pt x="20765" y="1116"/>
                    <a:pt x="20765" y="1116"/>
                    <a:pt x="20753" y="1580"/>
                  </a:cubicBezTo>
                  <a:cubicBezTo>
                    <a:pt x="20658" y="3437"/>
                    <a:pt x="20575" y="5402"/>
                    <a:pt x="20456" y="7783"/>
                  </a:cubicBezTo>
                  <a:cubicBezTo>
                    <a:pt x="20456" y="7902"/>
                    <a:pt x="20420" y="8033"/>
                    <a:pt x="20384" y="8200"/>
                  </a:cubicBezTo>
                  <a:cubicBezTo>
                    <a:pt x="20361" y="8236"/>
                    <a:pt x="20361" y="8283"/>
                    <a:pt x="20349" y="8307"/>
                  </a:cubicBezTo>
                  <a:lnTo>
                    <a:pt x="19325" y="8307"/>
                  </a:lnTo>
                  <a:cubicBezTo>
                    <a:pt x="18420" y="8331"/>
                    <a:pt x="17491" y="8367"/>
                    <a:pt x="16586" y="8402"/>
                  </a:cubicBezTo>
                  <a:lnTo>
                    <a:pt x="15360" y="8438"/>
                  </a:lnTo>
                  <a:cubicBezTo>
                    <a:pt x="14479" y="8474"/>
                    <a:pt x="13574" y="8498"/>
                    <a:pt x="12681" y="8545"/>
                  </a:cubicBezTo>
                  <a:cubicBezTo>
                    <a:pt x="11407" y="8605"/>
                    <a:pt x="10109" y="8664"/>
                    <a:pt x="8823" y="8724"/>
                  </a:cubicBezTo>
                  <a:lnTo>
                    <a:pt x="7633" y="8783"/>
                  </a:lnTo>
                  <a:cubicBezTo>
                    <a:pt x="7002" y="8807"/>
                    <a:pt x="6585" y="9057"/>
                    <a:pt x="6299" y="9545"/>
                  </a:cubicBezTo>
                  <a:cubicBezTo>
                    <a:pt x="6144" y="9795"/>
                    <a:pt x="5942" y="10022"/>
                    <a:pt x="5716" y="10260"/>
                  </a:cubicBezTo>
                  <a:cubicBezTo>
                    <a:pt x="5656" y="10319"/>
                    <a:pt x="5597" y="10379"/>
                    <a:pt x="5549" y="10438"/>
                  </a:cubicBezTo>
                  <a:cubicBezTo>
                    <a:pt x="5525" y="10462"/>
                    <a:pt x="5478" y="10510"/>
                    <a:pt x="5430" y="10545"/>
                  </a:cubicBezTo>
                  <a:cubicBezTo>
                    <a:pt x="5252" y="10117"/>
                    <a:pt x="5192" y="9772"/>
                    <a:pt x="5216" y="9188"/>
                  </a:cubicBezTo>
                  <a:lnTo>
                    <a:pt x="5216" y="9105"/>
                  </a:lnTo>
                  <a:lnTo>
                    <a:pt x="5168" y="9057"/>
                  </a:lnTo>
                  <a:cubicBezTo>
                    <a:pt x="4990" y="8795"/>
                    <a:pt x="4740" y="8760"/>
                    <a:pt x="4525" y="8760"/>
                  </a:cubicBezTo>
                  <a:cubicBezTo>
                    <a:pt x="4454" y="8760"/>
                    <a:pt x="4394" y="8760"/>
                    <a:pt x="4335" y="8771"/>
                  </a:cubicBezTo>
                  <a:lnTo>
                    <a:pt x="4263" y="8771"/>
                  </a:lnTo>
                  <a:cubicBezTo>
                    <a:pt x="3989" y="8783"/>
                    <a:pt x="3704" y="8819"/>
                    <a:pt x="3442" y="8843"/>
                  </a:cubicBezTo>
                  <a:cubicBezTo>
                    <a:pt x="3180" y="8879"/>
                    <a:pt x="2894" y="8902"/>
                    <a:pt x="2620" y="8914"/>
                  </a:cubicBezTo>
                  <a:cubicBezTo>
                    <a:pt x="2537" y="8922"/>
                    <a:pt x="2454" y="8925"/>
                    <a:pt x="2369" y="8925"/>
                  </a:cubicBezTo>
                  <a:cubicBezTo>
                    <a:pt x="2201" y="8925"/>
                    <a:pt x="2029" y="8914"/>
                    <a:pt x="1846" y="8914"/>
                  </a:cubicBezTo>
                  <a:cubicBezTo>
                    <a:pt x="1703" y="8914"/>
                    <a:pt x="1561" y="8902"/>
                    <a:pt x="1418" y="8902"/>
                  </a:cubicBezTo>
                  <a:cubicBezTo>
                    <a:pt x="1251" y="8902"/>
                    <a:pt x="1144" y="8855"/>
                    <a:pt x="1120" y="8617"/>
                  </a:cubicBezTo>
                  <a:cubicBezTo>
                    <a:pt x="1108" y="8498"/>
                    <a:pt x="1084" y="8367"/>
                    <a:pt x="1072" y="8248"/>
                  </a:cubicBezTo>
                  <a:cubicBezTo>
                    <a:pt x="1025" y="7819"/>
                    <a:pt x="965" y="7366"/>
                    <a:pt x="953" y="6938"/>
                  </a:cubicBezTo>
                  <a:cubicBezTo>
                    <a:pt x="894" y="5461"/>
                    <a:pt x="1013" y="3961"/>
                    <a:pt x="1132" y="2509"/>
                  </a:cubicBezTo>
                  <a:cubicBezTo>
                    <a:pt x="1168" y="2175"/>
                    <a:pt x="1180" y="1866"/>
                    <a:pt x="1203" y="1532"/>
                  </a:cubicBezTo>
                  <a:cubicBezTo>
                    <a:pt x="1239" y="1211"/>
                    <a:pt x="1239" y="1211"/>
                    <a:pt x="1549" y="1187"/>
                  </a:cubicBezTo>
                  <a:cubicBezTo>
                    <a:pt x="2072" y="1161"/>
                    <a:pt x="2639" y="1142"/>
                    <a:pt x="3271" y="1142"/>
                  </a:cubicBezTo>
                  <a:cubicBezTo>
                    <a:pt x="3516" y="1142"/>
                    <a:pt x="3771" y="1145"/>
                    <a:pt x="4037" y="1151"/>
                  </a:cubicBezTo>
                  <a:cubicBezTo>
                    <a:pt x="4871" y="1163"/>
                    <a:pt x="5740" y="1175"/>
                    <a:pt x="6549" y="1187"/>
                  </a:cubicBezTo>
                  <a:cubicBezTo>
                    <a:pt x="7073" y="1211"/>
                    <a:pt x="7597" y="1223"/>
                    <a:pt x="8121" y="1223"/>
                  </a:cubicBezTo>
                  <a:cubicBezTo>
                    <a:pt x="8311" y="1223"/>
                    <a:pt x="8490" y="1211"/>
                    <a:pt x="8645" y="1163"/>
                  </a:cubicBezTo>
                  <a:cubicBezTo>
                    <a:pt x="9454" y="973"/>
                    <a:pt x="10276" y="949"/>
                    <a:pt x="11133" y="925"/>
                  </a:cubicBezTo>
                  <a:lnTo>
                    <a:pt x="11324" y="925"/>
                  </a:lnTo>
                  <a:lnTo>
                    <a:pt x="12491" y="878"/>
                  </a:lnTo>
                  <a:cubicBezTo>
                    <a:pt x="12994" y="857"/>
                    <a:pt x="13507" y="828"/>
                    <a:pt x="14005" y="828"/>
                  </a:cubicBezTo>
                  <a:close/>
                  <a:moveTo>
                    <a:pt x="14717" y="0"/>
                  </a:moveTo>
                  <a:cubicBezTo>
                    <a:pt x="14542" y="0"/>
                    <a:pt x="14368" y="3"/>
                    <a:pt x="14193" y="8"/>
                  </a:cubicBezTo>
                  <a:cubicBezTo>
                    <a:pt x="13419" y="20"/>
                    <a:pt x="12645" y="44"/>
                    <a:pt x="11883" y="92"/>
                  </a:cubicBezTo>
                  <a:lnTo>
                    <a:pt x="11252" y="127"/>
                  </a:lnTo>
                  <a:cubicBezTo>
                    <a:pt x="11038" y="139"/>
                    <a:pt x="10812" y="139"/>
                    <a:pt x="10586" y="151"/>
                  </a:cubicBezTo>
                  <a:cubicBezTo>
                    <a:pt x="10002" y="163"/>
                    <a:pt x="9395" y="175"/>
                    <a:pt x="8800" y="270"/>
                  </a:cubicBezTo>
                  <a:cubicBezTo>
                    <a:pt x="8133" y="360"/>
                    <a:pt x="7460" y="389"/>
                    <a:pt x="6808" y="389"/>
                  </a:cubicBezTo>
                  <a:cubicBezTo>
                    <a:pt x="6156" y="389"/>
                    <a:pt x="5525" y="360"/>
                    <a:pt x="4942" y="330"/>
                  </a:cubicBezTo>
                  <a:cubicBezTo>
                    <a:pt x="3775" y="270"/>
                    <a:pt x="2644" y="270"/>
                    <a:pt x="1263" y="270"/>
                  </a:cubicBezTo>
                  <a:cubicBezTo>
                    <a:pt x="572" y="270"/>
                    <a:pt x="453" y="461"/>
                    <a:pt x="406" y="1140"/>
                  </a:cubicBezTo>
                  <a:cubicBezTo>
                    <a:pt x="394" y="1401"/>
                    <a:pt x="358" y="1675"/>
                    <a:pt x="346" y="1925"/>
                  </a:cubicBezTo>
                  <a:cubicBezTo>
                    <a:pt x="299" y="2413"/>
                    <a:pt x="263" y="2937"/>
                    <a:pt x="227" y="3437"/>
                  </a:cubicBezTo>
                  <a:lnTo>
                    <a:pt x="191" y="3949"/>
                  </a:lnTo>
                  <a:cubicBezTo>
                    <a:pt x="108" y="5521"/>
                    <a:pt x="1" y="7164"/>
                    <a:pt x="215" y="8783"/>
                  </a:cubicBezTo>
                  <a:cubicBezTo>
                    <a:pt x="239" y="8974"/>
                    <a:pt x="287" y="9176"/>
                    <a:pt x="334" y="9367"/>
                  </a:cubicBezTo>
                  <a:cubicBezTo>
                    <a:pt x="346" y="9450"/>
                    <a:pt x="370" y="9545"/>
                    <a:pt x="394" y="9641"/>
                  </a:cubicBezTo>
                  <a:lnTo>
                    <a:pt x="429" y="9819"/>
                  </a:lnTo>
                  <a:lnTo>
                    <a:pt x="1251" y="9795"/>
                  </a:lnTo>
                  <a:cubicBezTo>
                    <a:pt x="2073" y="9760"/>
                    <a:pt x="2846" y="9736"/>
                    <a:pt x="3620" y="9700"/>
                  </a:cubicBezTo>
                  <a:lnTo>
                    <a:pt x="3978" y="9700"/>
                  </a:lnTo>
                  <a:cubicBezTo>
                    <a:pt x="4097" y="9700"/>
                    <a:pt x="4323" y="9700"/>
                    <a:pt x="4347" y="9748"/>
                  </a:cubicBezTo>
                  <a:cubicBezTo>
                    <a:pt x="4394" y="9783"/>
                    <a:pt x="4442" y="9986"/>
                    <a:pt x="4454" y="10093"/>
                  </a:cubicBezTo>
                  <a:lnTo>
                    <a:pt x="4549" y="10629"/>
                  </a:lnTo>
                  <a:cubicBezTo>
                    <a:pt x="4573" y="10795"/>
                    <a:pt x="4585" y="10950"/>
                    <a:pt x="4620" y="11105"/>
                  </a:cubicBezTo>
                  <a:cubicBezTo>
                    <a:pt x="4644" y="11236"/>
                    <a:pt x="4680" y="11367"/>
                    <a:pt x="4728" y="11534"/>
                  </a:cubicBezTo>
                  <a:cubicBezTo>
                    <a:pt x="4751" y="11629"/>
                    <a:pt x="4763" y="11712"/>
                    <a:pt x="4799" y="11819"/>
                  </a:cubicBezTo>
                  <a:lnTo>
                    <a:pt x="4882" y="12129"/>
                  </a:lnTo>
                  <a:lnTo>
                    <a:pt x="5156" y="11938"/>
                  </a:lnTo>
                  <a:cubicBezTo>
                    <a:pt x="5263" y="11867"/>
                    <a:pt x="5359" y="11784"/>
                    <a:pt x="5442" y="11724"/>
                  </a:cubicBezTo>
                  <a:cubicBezTo>
                    <a:pt x="5621" y="11605"/>
                    <a:pt x="5752" y="11510"/>
                    <a:pt x="5871" y="11391"/>
                  </a:cubicBezTo>
                  <a:cubicBezTo>
                    <a:pt x="6192" y="11057"/>
                    <a:pt x="6525" y="10676"/>
                    <a:pt x="6942" y="10200"/>
                  </a:cubicBezTo>
                  <a:cubicBezTo>
                    <a:pt x="7192" y="9903"/>
                    <a:pt x="7418" y="9700"/>
                    <a:pt x="7740" y="9688"/>
                  </a:cubicBezTo>
                  <a:cubicBezTo>
                    <a:pt x="8240" y="9664"/>
                    <a:pt x="8740" y="9641"/>
                    <a:pt x="9228" y="9617"/>
                  </a:cubicBezTo>
                  <a:cubicBezTo>
                    <a:pt x="9931" y="9569"/>
                    <a:pt x="10645" y="9545"/>
                    <a:pt x="11348" y="9510"/>
                  </a:cubicBezTo>
                  <a:lnTo>
                    <a:pt x="12360" y="9462"/>
                  </a:lnTo>
                  <a:cubicBezTo>
                    <a:pt x="13622" y="9402"/>
                    <a:pt x="14931" y="9331"/>
                    <a:pt x="16229" y="9307"/>
                  </a:cubicBezTo>
                  <a:lnTo>
                    <a:pt x="16277" y="9307"/>
                  </a:lnTo>
                  <a:cubicBezTo>
                    <a:pt x="17037" y="9277"/>
                    <a:pt x="17817" y="9252"/>
                    <a:pt x="18600" y="9252"/>
                  </a:cubicBezTo>
                  <a:cubicBezTo>
                    <a:pt x="19068" y="9252"/>
                    <a:pt x="19536" y="9261"/>
                    <a:pt x="20003" y="9283"/>
                  </a:cubicBezTo>
                  <a:lnTo>
                    <a:pt x="20099" y="9283"/>
                  </a:lnTo>
                  <a:cubicBezTo>
                    <a:pt x="20207" y="9290"/>
                    <a:pt x="20304" y="9294"/>
                    <a:pt x="20392" y="9294"/>
                  </a:cubicBezTo>
                  <a:cubicBezTo>
                    <a:pt x="20973" y="9294"/>
                    <a:pt x="21146" y="9119"/>
                    <a:pt x="21301" y="8271"/>
                  </a:cubicBezTo>
                  <a:cubicBezTo>
                    <a:pt x="21313" y="8212"/>
                    <a:pt x="21313" y="8152"/>
                    <a:pt x="21313" y="8117"/>
                  </a:cubicBezTo>
                  <a:lnTo>
                    <a:pt x="21313" y="8069"/>
                  </a:lnTo>
                  <a:cubicBezTo>
                    <a:pt x="21349" y="7438"/>
                    <a:pt x="21373" y="6831"/>
                    <a:pt x="21408" y="6212"/>
                  </a:cubicBezTo>
                  <a:cubicBezTo>
                    <a:pt x="21480" y="4640"/>
                    <a:pt x="21563" y="3021"/>
                    <a:pt x="21623" y="1413"/>
                  </a:cubicBezTo>
                  <a:cubicBezTo>
                    <a:pt x="21611" y="925"/>
                    <a:pt x="21599" y="616"/>
                    <a:pt x="21396" y="401"/>
                  </a:cubicBezTo>
                  <a:cubicBezTo>
                    <a:pt x="21194" y="199"/>
                    <a:pt x="20896" y="151"/>
                    <a:pt x="20408" y="151"/>
                  </a:cubicBezTo>
                  <a:lnTo>
                    <a:pt x="20301" y="151"/>
                  </a:lnTo>
                  <a:cubicBezTo>
                    <a:pt x="19872" y="139"/>
                    <a:pt x="19456" y="127"/>
                    <a:pt x="19027" y="104"/>
                  </a:cubicBezTo>
                  <a:cubicBezTo>
                    <a:pt x="18206" y="80"/>
                    <a:pt x="17408" y="44"/>
                    <a:pt x="16586" y="32"/>
                  </a:cubicBezTo>
                  <a:lnTo>
                    <a:pt x="16348" y="32"/>
                  </a:lnTo>
                  <a:cubicBezTo>
                    <a:pt x="15815" y="23"/>
                    <a:pt x="15267" y="0"/>
                    <a:pt x="14717" y="0"/>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5" name="Google Shape;515;p33"/>
            <p:cNvSpPr/>
            <p:nvPr/>
          </p:nvSpPr>
          <p:spPr>
            <a:xfrm>
              <a:off x="5016675" y="2154450"/>
              <a:ext cx="220600" cy="219200"/>
            </a:xfrm>
            <a:custGeom>
              <a:avLst/>
              <a:gdLst/>
              <a:ahLst/>
              <a:cxnLst/>
              <a:rect l="l" t="t" r="r" b="b"/>
              <a:pathLst>
                <a:path w="8824" h="8768" extrusionOk="0">
                  <a:moveTo>
                    <a:pt x="4540" y="1003"/>
                  </a:moveTo>
                  <a:cubicBezTo>
                    <a:pt x="5122" y="1003"/>
                    <a:pt x="5654" y="1250"/>
                    <a:pt x="6097" y="1743"/>
                  </a:cubicBezTo>
                  <a:cubicBezTo>
                    <a:pt x="6573" y="2267"/>
                    <a:pt x="6930" y="2851"/>
                    <a:pt x="7157" y="3410"/>
                  </a:cubicBezTo>
                  <a:cubicBezTo>
                    <a:pt x="7538" y="4375"/>
                    <a:pt x="7752" y="5494"/>
                    <a:pt x="7811" y="6922"/>
                  </a:cubicBezTo>
                  <a:cubicBezTo>
                    <a:pt x="7811" y="7030"/>
                    <a:pt x="7823" y="7220"/>
                    <a:pt x="7800" y="7268"/>
                  </a:cubicBezTo>
                  <a:cubicBezTo>
                    <a:pt x="7788" y="7292"/>
                    <a:pt x="7669" y="7327"/>
                    <a:pt x="7466" y="7375"/>
                  </a:cubicBezTo>
                  <a:cubicBezTo>
                    <a:pt x="6788" y="7518"/>
                    <a:pt x="6085" y="7637"/>
                    <a:pt x="5406" y="7744"/>
                  </a:cubicBezTo>
                  <a:lnTo>
                    <a:pt x="5144" y="7792"/>
                  </a:lnTo>
                  <a:cubicBezTo>
                    <a:pt x="5037" y="7804"/>
                    <a:pt x="4954" y="7815"/>
                    <a:pt x="4847" y="7827"/>
                  </a:cubicBezTo>
                  <a:cubicBezTo>
                    <a:pt x="4522" y="7880"/>
                    <a:pt x="4188" y="7951"/>
                    <a:pt x="3861" y="7951"/>
                  </a:cubicBezTo>
                  <a:cubicBezTo>
                    <a:pt x="3816" y="7951"/>
                    <a:pt x="3772" y="7949"/>
                    <a:pt x="3728" y="7946"/>
                  </a:cubicBezTo>
                  <a:cubicBezTo>
                    <a:pt x="2942" y="7911"/>
                    <a:pt x="2216" y="7815"/>
                    <a:pt x="1549" y="7673"/>
                  </a:cubicBezTo>
                  <a:cubicBezTo>
                    <a:pt x="918" y="7494"/>
                    <a:pt x="834" y="7375"/>
                    <a:pt x="846" y="6661"/>
                  </a:cubicBezTo>
                  <a:lnTo>
                    <a:pt x="846" y="6482"/>
                  </a:lnTo>
                  <a:lnTo>
                    <a:pt x="846" y="6327"/>
                  </a:lnTo>
                  <a:cubicBezTo>
                    <a:pt x="918" y="5077"/>
                    <a:pt x="1311" y="3827"/>
                    <a:pt x="1954" y="2708"/>
                  </a:cubicBezTo>
                  <a:cubicBezTo>
                    <a:pt x="2406" y="1922"/>
                    <a:pt x="3025" y="1386"/>
                    <a:pt x="3775" y="1136"/>
                  </a:cubicBezTo>
                  <a:cubicBezTo>
                    <a:pt x="4037" y="1047"/>
                    <a:pt x="4293" y="1003"/>
                    <a:pt x="4540" y="1003"/>
                  </a:cubicBezTo>
                  <a:close/>
                  <a:moveTo>
                    <a:pt x="4449" y="1"/>
                  </a:moveTo>
                  <a:cubicBezTo>
                    <a:pt x="3871" y="1"/>
                    <a:pt x="3271" y="181"/>
                    <a:pt x="2704" y="612"/>
                  </a:cubicBezTo>
                  <a:cubicBezTo>
                    <a:pt x="2073" y="1100"/>
                    <a:pt x="1418" y="1636"/>
                    <a:pt x="1084" y="2470"/>
                  </a:cubicBezTo>
                  <a:cubicBezTo>
                    <a:pt x="1025" y="2612"/>
                    <a:pt x="977" y="2743"/>
                    <a:pt x="918" y="2874"/>
                  </a:cubicBezTo>
                  <a:cubicBezTo>
                    <a:pt x="656" y="3541"/>
                    <a:pt x="370" y="4244"/>
                    <a:pt x="227" y="4970"/>
                  </a:cubicBezTo>
                  <a:cubicBezTo>
                    <a:pt x="108" y="5529"/>
                    <a:pt x="72" y="6089"/>
                    <a:pt x="60" y="6661"/>
                  </a:cubicBezTo>
                  <a:cubicBezTo>
                    <a:pt x="49" y="6899"/>
                    <a:pt x="49" y="7137"/>
                    <a:pt x="25" y="7375"/>
                  </a:cubicBezTo>
                  <a:cubicBezTo>
                    <a:pt x="1" y="7696"/>
                    <a:pt x="144" y="7946"/>
                    <a:pt x="430" y="8089"/>
                  </a:cubicBezTo>
                  <a:cubicBezTo>
                    <a:pt x="501" y="8125"/>
                    <a:pt x="596" y="8173"/>
                    <a:pt x="680" y="8220"/>
                  </a:cubicBezTo>
                  <a:cubicBezTo>
                    <a:pt x="882" y="8339"/>
                    <a:pt x="1084" y="8458"/>
                    <a:pt x="1311" y="8506"/>
                  </a:cubicBezTo>
                  <a:cubicBezTo>
                    <a:pt x="1811" y="8601"/>
                    <a:pt x="2323" y="8649"/>
                    <a:pt x="2811" y="8708"/>
                  </a:cubicBezTo>
                  <a:cubicBezTo>
                    <a:pt x="2989" y="8720"/>
                    <a:pt x="3168" y="8756"/>
                    <a:pt x="3347" y="8768"/>
                  </a:cubicBezTo>
                  <a:lnTo>
                    <a:pt x="3406" y="8768"/>
                  </a:lnTo>
                  <a:cubicBezTo>
                    <a:pt x="3585" y="8756"/>
                    <a:pt x="3751" y="8744"/>
                    <a:pt x="3918" y="8744"/>
                  </a:cubicBezTo>
                  <a:cubicBezTo>
                    <a:pt x="4251" y="8720"/>
                    <a:pt x="4585" y="8696"/>
                    <a:pt x="4894" y="8649"/>
                  </a:cubicBezTo>
                  <a:cubicBezTo>
                    <a:pt x="5192" y="8601"/>
                    <a:pt x="5502" y="8577"/>
                    <a:pt x="5823" y="8542"/>
                  </a:cubicBezTo>
                  <a:cubicBezTo>
                    <a:pt x="6561" y="8470"/>
                    <a:pt x="7323" y="8399"/>
                    <a:pt x="8061" y="8149"/>
                  </a:cubicBezTo>
                  <a:cubicBezTo>
                    <a:pt x="8704" y="7935"/>
                    <a:pt x="8823" y="7827"/>
                    <a:pt x="8823" y="7113"/>
                  </a:cubicBezTo>
                  <a:cubicBezTo>
                    <a:pt x="8823" y="6934"/>
                    <a:pt x="8812" y="6792"/>
                    <a:pt x="8800" y="6661"/>
                  </a:cubicBezTo>
                  <a:cubicBezTo>
                    <a:pt x="8693" y="6280"/>
                    <a:pt x="8621" y="5887"/>
                    <a:pt x="8562" y="5482"/>
                  </a:cubicBezTo>
                  <a:cubicBezTo>
                    <a:pt x="8478" y="5077"/>
                    <a:pt x="8419" y="4672"/>
                    <a:pt x="8347" y="4279"/>
                  </a:cubicBezTo>
                  <a:cubicBezTo>
                    <a:pt x="8133" y="3053"/>
                    <a:pt x="7633" y="1993"/>
                    <a:pt x="6847" y="1124"/>
                  </a:cubicBezTo>
                  <a:cubicBezTo>
                    <a:pt x="6265" y="476"/>
                    <a:pt x="5387" y="1"/>
                    <a:pt x="4449" y="1"/>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6" name="Google Shape;516;p33"/>
            <p:cNvSpPr/>
            <p:nvPr/>
          </p:nvSpPr>
          <p:spPr>
            <a:xfrm>
              <a:off x="5056575" y="1986675"/>
              <a:ext cx="149450" cy="151550"/>
            </a:xfrm>
            <a:custGeom>
              <a:avLst/>
              <a:gdLst/>
              <a:ahLst/>
              <a:cxnLst/>
              <a:rect l="l" t="t" r="r" b="b"/>
              <a:pathLst>
                <a:path w="5978" h="6062" extrusionOk="0">
                  <a:moveTo>
                    <a:pt x="3120" y="953"/>
                  </a:moveTo>
                  <a:cubicBezTo>
                    <a:pt x="3644" y="953"/>
                    <a:pt x="4144" y="1084"/>
                    <a:pt x="4477" y="1370"/>
                  </a:cubicBezTo>
                  <a:cubicBezTo>
                    <a:pt x="4620" y="1489"/>
                    <a:pt x="4727" y="1644"/>
                    <a:pt x="4799" y="1763"/>
                  </a:cubicBezTo>
                  <a:cubicBezTo>
                    <a:pt x="5275" y="2715"/>
                    <a:pt x="5025" y="3870"/>
                    <a:pt x="4191" y="4561"/>
                  </a:cubicBezTo>
                  <a:cubicBezTo>
                    <a:pt x="3548" y="5097"/>
                    <a:pt x="3227" y="5216"/>
                    <a:pt x="2584" y="5216"/>
                  </a:cubicBezTo>
                  <a:cubicBezTo>
                    <a:pt x="1727" y="5216"/>
                    <a:pt x="1108" y="4954"/>
                    <a:pt x="953" y="3751"/>
                  </a:cubicBezTo>
                  <a:cubicBezTo>
                    <a:pt x="810" y="2727"/>
                    <a:pt x="1072" y="1965"/>
                    <a:pt x="1751" y="1370"/>
                  </a:cubicBezTo>
                  <a:cubicBezTo>
                    <a:pt x="2084" y="1084"/>
                    <a:pt x="2596" y="953"/>
                    <a:pt x="3120" y="953"/>
                  </a:cubicBezTo>
                  <a:close/>
                  <a:moveTo>
                    <a:pt x="3335" y="0"/>
                  </a:moveTo>
                  <a:cubicBezTo>
                    <a:pt x="2946" y="0"/>
                    <a:pt x="2549" y="74"/>
                    <a:pt x="2120" y="179"/>
                  </a:cubicBezTo>
                  <a:cubicBezTo>
                    <a:pt x="1453" y="346"/>
                    <a:pt x="917" y="763"/>
                    <a:pt x="548" y="1418"/>
                  </a:cubicBezTo>
                  <a:cubicBezTo>
                    <a:pt x="143" y="2120"/>
                    <a:pt x="0" y="2918"/>
                    <a:pt x="96" y="3799"/>
                  </a:cubicBezTo>
                  <a:cubicBezTo>
                    <a:pt x="250" y="4978"/>
                    <a:pt x="1120" y="5871"/>
                    <a:pt x="2346" y="6025"/>
                  </a:cubicBezTo>
                  <a:cubicBezTo>
                    <a:pt x="2501" y="6049"/>
                    <a:pt x="2644" y="6061"/>
                    <a:pt x="2775" y="6061"/>
                  </a:cubicBezTo>
                  <a:cubicBezTo>
                    <a:pt x="3644" y="6061"/>
                    <a:pt x="4406" y="5668"/>
                    <a:pt x="5096" y="4882"/>
                  </a:cubicBezTo>
                  <a:cubicBezTo>
                    <a:pt x="5715" y="4204"/>
                    <a:pt x="5977" y="3513"/>
                    <a:pt x="5930" y="2811"/>
                  </a:cubicBezTo>
                  <a:lnTo>
                    <a:pt x="5930" y="2799"/>
                  </a:lnTo>
                  <a:cubicBezTo>
                    <a:pt x="5918" y="2727"/>
                    <a:pt x="5918" y="2656"/>
                    <a:pt x="5918" y="2573"/>
                  </a:cubicBezTo>
                  <a:cubicBezTo>
                    <a:pt x="5906" y="2394"/>
                    <a:pt x="5894" y="2215"/>
                    <a:pt x="5858" y="2061"/>
                  </a:cubicBezTo>
                  <a:cubicBezTo>
                    <a:pt x="5680" y="1132"/>
                    <a:pt x="5203" y="537"/>
                    <a:pt x="4406" y="215"/>
                  </a:cubicBezTo>
                  <a:cubicBezTo>
                    <a:pt x="4042" y="62"/>
                    <a:pt x="3691" y="0"/>
                    <a:pt x="3335" y="0"/>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7" name="Google Shape;517;p33"/>
            <p:cNvSpPr/>
            <p:nvPr/>
          </p:nvSpPr>
          <p:spPr>
            <a:xfrm>
              <a:off x="5060450" y="1686350"/>
              <a:ext cx="509000" cy="256300"/>
            </a:xfrm>
            <a:custGeom>
              <a:avLst/>
              <a:gdLst/>
              <a:ahLst/>
              <a:cxnLst/>
              <a:rect l="l" t="t" r="r" b="b"/>
              <a:pathLst>
                <a:path w="20360" h="10252" extrusionOk="0">
                  <a:moveTo>
                    <a:pt x="19931" y="7906"/>
                  </a:moveTo>
                  <a:cubicBezTo>
                    <a:pt x="19503" y="7906"/>
                    <a:pt x="19110" y="7894"/>
                    <a:pt x="18741" y="7906"/>
                  </a:cubicBezTo>
                  <a:cubicBezTo>
                    <a:pt x="17705" y="7942"/>
                    <a:pt x="16669" y="7978"/>
                    <a:pt x="15633" y="8013"/>
                  </a:cubicBezTo>
                  <a:cubicBezTo>
                    <a:pt x="14454" y="8061"/>
                    <a:pt x="13276" y="8097"/>
                    <a:pt x="12085" y="8144"/>
                  </a:cubicBezTo>
                  <a:cubicBezTo>
                    <a:pt x="10406" y="8216"/>
                    <a:pt x="8727" y="8311"/>
                    <a:pt x="7025" y="8382"/>
                  </a:cubicBezTo>
                  <a:cubicBezTo>
                    <a:pt x="6537" y="8418"/>
                    <a:pt x="6132" y="8561"/>
                    <a:pt x="5870" y="9037"/>
                  </a:cubicBezTo>
                  <a:cubicBezTo>
                    <a:pt x="5679" y="9383"/>
                    <a:pt x="5358" y="9680"/>
                    <a:pt x="5096" y="9978"/>
                  </a:cubicBezTo>
                  <a:cubicBezTo>
                    <a:pt x="4989" y="10097"/>
                    <a:pt x="4846" y="10156"/>
                    <a:pt x="4703" y="10252"/>
                  </a:cubicBezTo>
                  <a:cubicBezTo>
                    <a:pt x="4429" y="9692"/>
                    <a:pt x="4334" y="9287"/>
                    <a:pt x="4346" y="8573"/>
                  </a:cubicBezTo>
                  <a:cubicBezTo>
                    <a:pt x="4155" y="8323"/>
                    <a:pt x="3870" y="8371"/>
                    <a:pt x="3620" y="8382"/>
                  </a:cubicBezTo>
                  <a:cubicBezTo>
                    <a:pt x="3072" y="8406"/>
                    <a:pt x="2536" y="8502"/>
                    <a:pt x="1977" y="8525"/>
                  </a:cubicBezTo>
                  <a:cubicBezTo>
                    <a:pt x="1584" y="8561"/>
                    <a:pt x="1179" y="8513"/>
                    <a:pt x="762" y="8513"/>
                  </a:cubicBezTo>
                  <a:cubicBezTo>
                    <a:pt x="429" y="8513"/>
                    <a:pt x="274" y="8323"/>
                    <a:pt x="238" y="8025"/>
                  </a:cubicBezTo>
                  <a:cubicBezTo>
                    <a:pt x="179" y="7454"/>
                    <a:pt x="107" y="6894"/>
                    <a:pt x="72" y="6323"/>
                  </a:cubicBezTo>
                  <a:cubicBezTo>
                    <a:pt x="0" y="4513"/>
                    <a:pt x="191" y="2715"/>
                    <a:pt x="334" y="905"/>
                  </a:cubicBezTo>
                  <a:cubicBezTo>
                    <a:pt x="357" y="465"/>
                    <a:pt x="405" y="393"/>
                    <a:pt x="881" y="358"/>
                  </a:cubicBezTo>
                  <a:cubicBezTo>
                    <a:pt x="1715" y="310"/>
                    <a:pt x="2548" y="298"/>
                    <a:pt x="3382" y="310"/>
                  </a:cubicBezTo>
                  <a:cubicBezTo>
                    <a:pt x="4751" y="334"/>
                    <a:pt x="6108" y="370"/>
                    <a:pt x="7477" y="405"/>
                  </a:cubicBezTo>
                  <a:cubicBezTo>
                    <a:pt x="7644" y="405"/>
                    <a:pt x="7799" y="393"/>
                    <a:pt x="7954" y="358"/>
                  </a:cubicBezTo>
                  <a:cubicBezTo>
                    <a:pt x="8847" y="131"/>
                    <a:pt x="9763" y="131"/>
                    <a:pt x="10680" y="120"/>
                  </a:cubicBezTo>
                  <a:cubicBezTo>
                    <a:pt x="11656" y="96"/>
                    <a:pt x="12621" y="0"/>
                    <a:pt x="13609" y="12"/>
                  </a:cubicBezTo>
                  <a:cubicBezTo>
                    <a:pt x="15038" y="36"/>
                    <a:pt x="16455" y="120"/>
                    <a:pt x="17883" y="179"/>
                  </a:cubicBezTo>
                  <a:cubicBezTo>
                    <a:pt x="18491" y="215"/>
                    <a:pt x="19098" y="215"/>
                    <a:pt x="19705" y="274"/>
                  </a:cubicBezTo>
                  <a:cubicBezTo>
                    <a:pt x="20277" y="310"/>
                    <a:pt x="20360" y="429"/>
                    <a:pt x="20336" y="1012"/>
                  </a:cubicBezTo>
                  <a:cubicBezTo>
                    <a:pt x="20241" y="3072"/>
                    <a:pt x="20157" y="5120"/>
                    <a:pt x="20050" y="7180"/>
                  </a:cubicBezTo>
                  <a:cubicBezTo>
                    <a:pt x="20062" y="7382"/>
                    <a:pt x="19991" y="7597"/>
                    <a:pt x="19931" y="7906"/>
                  </a:cubicBezTo>
                  <a:close/>
                  <a:moveTo>
                    <a:pt x="18538" y="2203"/>
                  </a:moveTo>
                  <a:cubicBezTo>
                    <a:pt x="18419" y="2144"/>
                    <a:pt x="18324" y="2072"/>
                    <a:pt x="18217" y="2060"/>
                  </a:cubicBezTo>
                  <a:cubicBezTo>
                    <a:pt x="17431" y="2013"/>
                    <a:pt x="16633" y="1953"/>
                    <a:pt x="15835" y="1953"/>
                  </a:cubicBezTo>
                  <a:cubicBezTo>
                    <a:pt x="15216" y="1953"/>
                    <a:pt x="14573" y="2025"/>
                    <a:pt x="13954" y="2025"/>
                  </a:cubicBezTo>
                  <a:cubicBezTo>
                    <a:pt x="10180" y="2048"/>
                    <a:pt x="6418" y="2048"/>
                    <a:pt x="2655" y="2048"/>
                  </a:cubicBezTo>
                  <a:cubicBezTo>
                    <a:pt x="2465" y="2048"/>
                    <a:pt x="2179" y="1989"/>
                    <a:pt x="2179" y="2263"/>
                  </a:cubicBezTo>
                  <a:cubicBezTo>
                    <a:pt x="2179" y="2525"/>
                    <a:pt x="2441" y="2441"/>
                    <a:pt x="2620" y="2441"/>
                  </a:cubicBezTo>
                  <a:cubicBezTo>
                    <a:pt x="3382" y="2441"/>
                    <a:pt x="4120" y="2417"/>
                    <a:pt x="4882" y="2417"/>
                  </a:cubicBezTo>
                  <a:lnTo>
                    <a:pt x="10632" y="2417"/>
                  </a:lnTo>
                  <a:cubicBezTo>
                    <a:pt x="11787" y="2417"/>
                    <a:pt x="12954" y="2406"/>
                    <a:pt x="14109" y="2370"/>
                  </a:cubicBezTo>
                  <a:cubicBezTo>
                    <a:pt x="15383" y="2346"/>
                    <a:pt x="16633" y="2239"/>
                    <a:pt x="17895" y="2441"/>
                  </a:cubicBezTo>
                  <a:cubicBezTo>
                    <a:pt x="18121" y="2501"/>
                    <a:pt x="18360" y="2501"/>
                    <a:pt x="18538" y="2203"/>
                  </a:cubicBezTo>
                  <a:close/>
                  <a:moveTo>
                    <a:pt x="18312" y="4191"/>
                  </a:moveTo>
                  <a:cubicBezTo>
                    <a:pt x="17943" y="4037"/>
                    <a:pt x="17562" y="4037"/>
                    <a:pt x="17229" y="4037"/>
                  </a:cubicBezTo>
                  <a:cubicBezTo>
                    <a:pt x="14728" y="3989"/>
                    <a:pt x="12228" y="3965"/>
                    <a:pt x="9728" y="3930"/>
                  </a:cubicBezTo>
                  <a:cubicBezTo>
                    <a:pt x="7489" y="3906"/>
                    <a:pt x="5239" y="3870"/>
                    <a:pt x="3012" y="3846"/>
                  </a:cubicBezTo>
                  <a:cubicBezTo>
                    <a:pt x="2858" y="3846"/>
                    <a:pt x="2715" y="3834"/>
                    <a:pt x="2596" y="3870"/>
                  </a:cubicBezTo>
                  <a:cubicBezTo>
                    <a:pt x="2500" y="3906"/>
                    <a:pt x="2465" y="4025"/>
                    <a:pt x="2298" y="4191"/>
                  </a:cubicBezTo>
                  <a:cubicBezTo>
                    <a:pt x="2608" y="4203"/>
                    <a:pt x="2822" y="4215"/>
                    <a:pt x="3012" y="4215"/>
                  </a:cubicBezTo>
                  <a:cubicBezTo>
                    <a:pt x="4144" y="4227"/>
                    <a:pt x="5287" y="4227"/>
                    <a:pt x="6418" y="4251"/>
                  </a:cubicBezTo>
                  <a:cubicBezTo>
                    <a:pt x="8144" y="4275"/>
                    <a:pt x="9870" y="4322"/>
                    <a:pt x="11597" y="4346"/>
                  </a:cubicBezTo>
                  <a:cubicBezTo>
                    <a:pt x="13121" y="4382"/>
                    <a:pt x="14645" y="4394"/>
                    <a:pt x="16169" y="4418"/>
                  </a:cubicBezTo>
                  <a:lnTo>
                    <a:pt x="17681" y="4465"/>
                  </a:lnTo>
                  <a:cubicBezTo>
                    <a:pt x="17907" y="4453"/>
                    <a:pt x="18145" y="4501"/>
                    <a:pt x="18312" y="4191"/>
                  </a:cubicBezTo>
                  <a:close/>
                  <a:moveTo>
                    <a:pt x="11466" y="6180"/>
                  </a:moveTo>
                  <a:cubicBezTo>
                    <a:pt x="11466" y="6120"/>
                    <a:pt x="11454" y="6073"/>
                    <a:pt x="11454" y="6013"/>
                  </a:cubicBezTo>
                  <a:cubicBezTo>
                    <a:pt x="11347" y="5965"/>
                    <a:pt x="11240" y="5882"/>
                    <a:pt x="11133" y="5882"/>
                  </a:cubicBezTo>
                  <a:cubicBezTo>
                    <a:pt x="10799" y="5870"/>
                    <a:pt x="10454" y="5870"/>
                    <a:pt x="10097" y="5882"/>
                  </a:cubicBezTo>
                  <a:cubicBezTo>
                    <a:pt x="8835" y="5942"/>
                    <a:pt x="7584" y="6037"/>
                    <a:pt x="6310" y="6049"/>
                  </a:cubicBezTo>
                  <a:cubicBezTo>
                    <a:pt x="5215" y="6061"/>
                    <a:pt x="4108" y="5977"/>
                    <a:pt x="3024" y="5942"/>
                  </a:cubicBezTo>
                  <a:cubicBezTo>
                    <a:pt x="2846" y="5942"/>
                    <a:pt x="2667" y="5954"/>
                    <a:pt x="2489" y="6001"/>
                  </a:cubicBezTo>
                  <a:cubicBezTo>
                    <a:pt x="2441" y="6013"/>
                    <a:pt x="2370" y="6120"/>
                    <a:pt x="2381" y="6192"/>
                  </a:cubicBezTo>
                  <a:cubicBezTo>
                    <a:pt x="2381" y="6251"/>
                    <a:pt x="2465" y="6346"/>
                    <a:pt x="2524" y="6370"/>
                  </a:cubicBezTo>
                  <a:cubicBezTo>
                    <a:pt x="2643" y="6406"/>
                    <a:pt x="2762" y="6394"/>
                    <a:pt x="2881" y="6406"/>
                  </a:cubicBezTo>
                  <a:cubicBezTo>
                    <a:pt x="3655" y="6430"/>
                    <a:pt x="4429" y="6477"/>
                    <a:pt x="5203" y="6477"/>
                  </a:cubicBezTo>
                  <a:cubicBezTo>
                    <a:pt x="6096" y="6477"/>
                    <a:pt x="6989" y="6466"/>
                    <a:pt x="7882" y="6430"/>
                  </a:cubicBezTo>
                  <a:cubicBezTo>
                    <a:pt x="8894" y="6406"/>
                    <a:pt x="9906" y="6382"/>
                    <a:pt x="10930" y="6346"/>
                  </a:cubicBezTo>
                  <a:cubicBezTo>
                    <a:pt x="11109" y="6335"/>
                    <a:pt x="11287" y="6239"/>
                    <a:pt x="11466" y="6180"/>
                  </a:cubicBezTo>
                  <a:close/>
                  <a:moveTo>
                    <a:pt x="13549" y="6394"/>
                  </a:moveTo>
                  <a:cubicBezTo>
                    <a:pt x="13478" y="6096"/>
                    <a:pt x="13323" y="6073"/>
                    <a:pt x="13180" y="6156"/>
                  </a:cubicBezTo>
                  <a:cubicBezTo>
                    <a:pt x="13133" y="6168"/>
                    <a:pt x="13145" y="6287"/>
                    <a:pt x="13133" y="6346"/>
                  </a:cubicBezTo>
                  <a:cubicBezTo>
                    <a:pt x="13252" y="6358"/>
                    <a:pt x="13383" y="6370"/>
                    <a:pt x="13549" y="6394"/>
                  </a:cubicBezTo>
                  <a:close/>
                </a:path>
              </a:pathLst>
            </a:custGeom>
            <a:solidFill>
              <a:schemeClr val="lt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8" name="Google Shape;518;p33"/>
            <p:cNvSpPr/>
            <p:nvPr/>
          </p:nvSpPr>
          <p:spPr>
            <a:xfrm>
              <a:off x="5031875" y="2168550"/>
              <a:ext cx="186350" cy="191125"/>
            </a:xfrm>
            <a:custGeom>
              <a:avLst/>
              <a:gdLst/>
              <a:ahLst/>
              <a:cxnLst/>
              <a:rect l="l" t="t" r="r" b="b"/>
              <a:pathLst>
                <a:path w="7454" h="7645" extrusionOk="0">
                  <a:moveTo>
                    <a:pt x="12" y="5751"/>
                  </a:moveTo>
                  <a:cubicBezTo>
                    <a:pt x="95" y="4489"/>
                    <a:pt x="465" y="3203"/>
                    <a:pt x="1143" y="2025"/>
                  </a:cubicBezTo>
                  <a:cubicBezTo>
                    <a:pt x="1596" y="1251"/>
                    <a:pt x="2227" y="643"/>
                    <a:pt x="3096" y="346"/>
                  </a:cubicBezTo>
                  <a:cubicBezTo>
                    <a:pt x="4096" y="1"/>
                    <a:pt x="4965" y="274"/>
                    <a:pt x="5656" y="1036"/>
                  </a:cubicBezTo>
                  <a:cubicBezTo>
                    <a:pt x="6120" y="1536"/>
                    <a:pt x="6513" y="2132"/>
                    <a:pt x="6763" y="2775"/>
                  </a:cubicBezTo>
                  <a:cubicBezTo>
                    <a:pt x="7203" y="3906"/>
                    <a:pt x="7370" y="5120"/>
                    <a:pt x="7430" y="6358"/>
                  </a:cubicBezTo>
                  <a:cubicBezTo>
                    <a:pt x="7453" y="6847"/>
                    <a:pt x="7442" y="6906"/>
                    <a:pt x="6918" y="7025"/>
                  </a:cubicBezTo>
                  <a:cubicBezTo>
                    <a:pt x="6144" y="7204"/>
                    <a:pt x="5358" y="7323"/>
                    <a:pt x="4584" y="7442"/>
                  </a:cubicBezTo>
                  <a:cubicBezTo>
                    <a:pt x="4108" y="7525"/>
                    <a:pt x="3620" y="7644"/>
                    <a:pt x="3143" y="7609"/>
                  </a:cubicBezTo>
                  <a:cubicBezTo>
                    <a:pt x="2393" y="7561"/>
                    <a:pt x="1631" y="7478"/>
                    <a:pt x="905" y="7311"/>
                  </a:cubicBezTo>
                  <a:cubicBezTo>
                    <a:pt x="119" y="7132"/>
                    <a:pt x="0" y="6894"/>
                    <a:pt x="12" y="6108"/>
                  </a:cubicBezTo>
                  <a:close/>
                </a:path>
              </a:pathLst>
            </a:custGeom>
            <a:solidFill>
              <a:schemeClr val="accent3"/>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19" name="Google Shape;519;p33"/>
            <p:cNvSpPr/>
            <p:nvPr/>
          </p:nvSpPr>
          <p:spPr>
            <a:xfrm>
              <a:off x="5071450" y="2001275"/>
              <a:ext cx="123250" cy="121750"/>
            </a:xfrm>
            <a:custGeom>
              <a:avLst/>
              <a:gdLst/>
              <a:ahLst/>
              <a:cxnLst/>
              <a:rect l="l" t="t" r="r" b="b"/>
              <a:pathLst>
                <a:path w="4930" h="4870" extrusionOk="0">
                  <a:moveTo>
                    <a:pt x="2001" y="4870"/>
                  </a:moveTo>
                  <a:cubicBezTo>
                    <a:pt x="1037" y="4870"/>
                    <a:pt x="322" y="4525"/>
                    <a:pt x="144" y="3215"/>
                  </a:cubicBezTo>
                  <a:cubicBezTo>
                    <a:pt x="1" y="2203"/>
                    <a:pt x="215" y="1310"/>
                    <a:pt x="1013" y="619"/>
                  </a:cubicBezTo>
                  <a:cubicBezTo>
                    <a:pt x="1739" y="0"/>
                    <a:pt x="3287" y="0"/>
                    <a:pt x="4025" y="607"/>
                  </a:cubicBezTo>
                  <a:cubicBezTo>
                    <a:pt x="4180" y="738"/>
                    <a:pt x="4323" y="893"/>
                    <a:pt x="4418" y="1072"/>
                  </a:cubicBezTo>
                  <a:cubicBezTo>
                    <a:pt x="4930" y="2131"/>
                    <a:pt x="4656" y="3394"/>
                    <a:pt x="3763" y="4156"/>
                  </a:cubicBezTo>
                  <a:cubicBezTo>
                    <a:pt x="3073" y="4715"/>
                    <a:pt x="2703" y="4870"/>
                    <a:pt x="2001" y="4870"/>
                  </a:cubicBezTo>
                  <a:close/>
                </a:path>
              </a:pathLst>
            </a:custGeom>
            <a:solidFill>
              <a:schemeClr val="accent3"/>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20" name="Google Shape;520;p33"/>
            <p:cNvSpPr/>
            <p:nvPr/>
          </p:nvSpPr>
          <p:spPr>
            <a:xfrm>
              <a:off x="5388150" y="1837850"/>
              <a:ext cx="11050" cy="8375"/>
            </a:xfrm>
            <a:custGeom>
              <a:avLst/>
              <a:gdLst/>
              <a:ahLst/>
              <a:cxnLst/>
              <a:rect l="l" t="t" r="r" b="b"/>
              <a:pathLst>
                <a:path w="442" h="335" extrusionOk="0">
                  <a:moveTo>
                    <a:pt x="441" y="334"/>
                  </a:moveTo>
                  <a:cubicBezTo>
                    <a:pt x="275" y="310"/>
                    <a:pt x="144" y="298"/>
                    <a:pt x="1" y="298"/>
                  </a:cubicBezTo>
                  <a:cubicBezTo>
                    <a:pt x="25" y="227"/>
                    <a:pt x="25" y="120"/>
                    <a:pt x="49" y="108"/>
                  </a:cubicBezTo>
                  <a:cubicBezTo>
                    <a:pt x="215" y="1"/>
                    <a:pt x="370" y="13"/>
                    <a:pt x="441" y="334"/>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21" name="Google Shape;521;p33"/>
            <p:cNvSpPr/>
            <p:nvPr/>
          </p:nvSpPr>
          <p:spPr>
            <a:xfrm>
              <a:off x="5111050" y="1731600"/>
              <a:ext cx="417625" cy="20250"/>
            </a:xfrm>
            <a:custGeom>
              <a:avLst/>
              <a:gdLst/>
              <a:ahLst/>
              <a:cxnLst/>
              <a:rect l="l" t="t" r="r" b="b"/>
              <a:pathLst>
                <a:path w="16705" h="810" extrusionOk="0">
                  <a:moveTo>
                    <a:pt x="16586" y="262"/>
                  </a:moveTo>
                  <a:cubicBezTo>
                    <a:pt x="16550" y="250"/>
                    <a:pt x="16526" y="238"/>
                    <a:pt x="16478" y="203"/>
                  </a:cubicBezTo>
                  <a:cubicBezTo>
                    <a:pt x="16395" y="155"/>
                    <a:pt x="16312" y="95"/>
                    <a:pt x="16193" y="95"/>
                  </a:cubicBezTo>
                  <a:lnTo>
                    <a:pt x="15883" y="84"/>
                  </a:lnTo>
                  <a:cubicBezTo>
                    <a:pt x="15205" y="36"/>
                    <a:pt x="14502" y="12"/>
                    <a:pt x="13811" y="0"/>
                  </a:cubicBezTo>
                  <a:lnTo>
                    <a:pt x="13740" y="0"/>
                  </a:lnTo>
                  <a:cubicBezTo>
                    <a:pt x="13430" y="0"/>
                    <a:pt x="13109" y="12"/>
                    <a:pt x="12811" y="36"/>
                  </a:cubicBezTo>
                  <a:lnTo>
                    <a:pt x="11918" y="84"/>
                  </a:lnTo>
                  <a:cubicBezTo>
                    <a:pt x="9513" y="84"/>
                    <a:pt x="7096" y="95"/>
                    <a:pt x="4703" y="95"/>
                  </a:cubicBezTo>
                  <a:lnTo>
                    <a:pt x="631" y="95"/>
                  </a:lnTo>
                  <a:lnTo>
                    <a:pt x="536" y="95"/>
                  </a:lnTo>
                  <a:lnTo>
                    <a:pt x="429" y="95"/>
                  </a:lnTo>
                  <a:cubicBezTo>
                    <a:pt x="334" y="95"/>
                    <a:pt x="191" y="119"/>
                    <a:pt x="107" y="203"/>
                  </a:cubicBezTo>
                  <a:cubicBezTo>
                    <a:pt x="48" y="262"/>
                    <a:pt x="0" y="369"/>
                    <a:pt x="0" y="476"/>
                  </a:cubicBezTo>
                  <a:cubicBezTo>
                    <a:pt x="0" y="572"/>
                    <a:pt x="48" y="810"/>
                    <a:pt x="369" y="810"/>
                  </a:cubicBezTo>
                  <a:lnTo>
                    <a:pt x="488" y="810"/>
                  </a:lnTo>
                  <a:lnTo>
                    <a:pt x="584" y="810"/>
                  </a:lnTo>
                  <a:cubicBezTo>
                    <a:pt x="953" y="810"/>
                    <a:pt x="1322" y="810"/>
                    <a:pt x="1703" y="798"/>
                  </a:cubicBezTo>
                  <a:cubicBezTo>
                    <a:pt x="2084" y="798"/>
                    <a:pt x="2453" y="786"/>
                    <a:pt x="2846" y="786"/>
                  </a:cubicBezTo>
                  <a:lnTo>
                    <a:pt x="3751" y="786"/>
                  </a:lnTo>
                  <a:lnTo>
                    <a:pt x="5429" y="786"/>
                  </a:lnTo>
                  <a:lnTo>
                    <a:pt x="7120" y="786"/>
                  </a:lnTo>
                  <a:lnTo>
                    <a:pt x="8585" y="786"/>
                  </a:lnTo>
                  <a:cubicBezTo>
                    <a:pt x="9704" y="786"/>
                    <a:pt x="10847" y="774"/>
                    <a:pt x="12073" y="738"/>
                  </a:cubicBezTo>
                  <a:cubicBezTo>
                    <a:pt x="12323" y="738"/>
                    <a:pt x="12561" y="726"/>
                    <a:pt x="12799" y="715"/>
                  </a:cubicBezTo>
                  <a:cubicBezTo>
                    <a:pt x="13216" y="691"/>
                    <a:pt x="13645" y="679"/>
                    <a:pt x="14062" y="679"/>
                  </a:cubicBezTo>
                  <a:cubicBezTo>
                    <a:pt x="14752" y="679"/>
                    <a:pt x="15300" y="726"/>
                    <a:pt x="15812" y="798"/>
                  </a:cubicBezTo>
                  <a:cubicBezTo>
                    <a:pt x="15871" y="810"/>
                    <a:pt x="15955" y="810"/>
                    <a:pt x="16026" y="810"/>
                  </a:cubicBezTo>
                  <a:cubicBezTo>
                    <a:pt x="16288" y="810"/>
                    <a:pt x="16478" y="715"/>
                    <a:pt x="16609" y="476"/>
                  </a:cubicBezTo>
                  <a:lnTo>
                    <a:pt x="16705" y="334"/>
                  </a:ln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22" name="Google Shape;522;p33"/>
            <p:cNvSpPr/>
            <p:nvPr/>
          </p:nvSpPr>
          <p:spPr>
            <a:xfrm>
              <a:off x="5109550" y="1778625"/>
              <a:ext cx="414375" cy="23525"/>
            </a:xfrm>
            <a:custGeom>
              <a:avLst/>
              <a:gdLst/>
              <a:ahLst/>
              <a:cxnLst/>
              <a:rect l="l" t="t" r="r" b="b"/>
              <a:pathLst>
                <a:path w="16575" h="941" extrusionOk="0">
                  <a:moveTo>
                    <a:pt x="15324" y="203"/>
                  </a:moveTo>
                  <a:lnTo>
                    <a:pt x="15265" y="203"/>
                  </a:lnTo>
                  <a:cubicBezTo>
                    <a:pt x="13395" y="167"/>
                    <a:pt x="11538" y="143"/>
                    <a:pt x="9680" y="119"/>
                  </a:cubicBezTo>
                  <a:lnTo>
                    <a:pt x="5859" y="60"/>
                  </a:lnTo>
                  <a:cubicBezTo>
                    <a:pt x="4251" y="48"/>
                    <a:pt x="2656" y="24"/>
                    <a:pt x="1048" y="0"/>
                  </a:cubicBezTo>
                  <a:lnTo>
                    <a:pt x="929" y="0"/>
                  </a:lnTo>
                  <a:cubicBezTo>
                    <a:pt x="822" y="0"/>
                    <a:pt x="691" y="0"/>
                    <a:pt x="572" y="48"/>
                  </a:cubicBezTo>
                  <a:cubicBezTo>
                    <a:pt x="477" y="84"/>
                    <a:pt x="417" y="155"/>
                    <a:pt x="346" y="262"/>
                  </a:cubicBezTo>
                  <a:cubicBezTo>
                    <a:pt x="322" y="298"/>
                    <a:pt x="275" y="346"/>
                    <a:pt x="215" y="417"/>
                  </a:cubicBezTo>
                  <a:lnTo>
                    <a:pt x="1" y="655"/>
                  </a:lnTo>
                  <a:lnTo>
                    <a:pt x="310" y="679"/>
                  </a:lnTo>
                  <a:cubicBezTo>
                    <a:pt x="417" y="679"/>
                    <a:pt x="513" y="691"/>
                    <a:pt x="596" y="691"/>
                  </a:cubicBezTo>
                  <a:cubicBezTo>
                    <a:pt x="775" y="703"/>
                    <a:pt x="906" y="703"/>
                    <a:pt x="1025" y="703"/>
                  </a:cubicBezTo>
                  <a:cubicBezTo>
                    <a:pt x="1441" y="703"/>
                    <a:pt x="1882" y="703"/>
                    <a:pt x="2299" y="715"/>
                  </a:cubicBezTo>
                  <a:cubicBezTo>
                    <a:pt x="3013" y="715"/>
                    <a:pt x="3727" y="727"/>
                    <a:pt x="4454" y="727"/>
                  </a:cubicBezTo>
                  <a:cubicBezTo>
                    <a:pt x="5382" y="750"/>
                    <a:pt x="6311" y="762"/>
                    <a:pt x="7240" y="798"/>
                  </a:cubicBezTo>
                  <a:cubicBezTo>
                    <a:pt x="8037" y="810"/>
                    <a:pt x="8835" y="822"/>
                    <a:pt x="9633" y="834"/>
                  </a:cubicBezTo>
                  <a:lnTo>
                    <a:pt x="12133" y="881"/>
                  </a:lnTo>
                  <a:cubicBezTo>
                    <a:pt x="12836" y="893"/>
                    <a:pt x="13514" y="893"/>
                    <a:pt x="14217" y="905"/>
                  </a:cubicBezTo>
                  <a:cubicBezTo>
                    <a:pt x="14443" y="905"/>
                    <a:pt x="14645" y="929"/>
                    <a:pt x="14872" y="929"/>
                  </a:cubicBezTo>
                  <a:cubicBezTo>
                    <a:pt x="15157" y="941"/>
                    <a:pt x="15455" y="941"/>
                    <a:pt x="15753" y="941"/>
                  </a:cubicBezTo>
                  <a:lnTo>
                    <a:pt x="15872" y="941"/>
                  </a:lnTo>
                  <a:cubicBezTo>
                    <a:pt x="16098" y="941"/>
                    <a:pt x="16324" y="893"/>
                    <a:pt x="16491" y="584"/>
                  </a:cubicBezTo>
                  <a:lnTo>
                    <a:pt x="16574" y="441"/>
                  </a:lnTo>
                  <a:lnTo>
                    <a:pt x="16419" y="381"/>
                  </a:lnTo>
                  <a:cubicBezTo>
                    <a:pt x="16015" y="203"/>
                    <a:pt x="15657" y="203"/>
                    <a:pt x="15324" y="203"/>
                  </a:cubicBez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23" name="Google Shape;523;p33"/>
            <p:cNvSpPr/>
            <p:nvPr/>
          </p:nvSpPr>
          <p:spPr>
            <a:xfrm>
              <a:off x="5115200" y="1829225"/>
              <a:ext cx="235175" cy="22950"/>
            </a:xfrm>
            <a:custGeom>
              <a:avLst/>
              <a:gdLst/>
              <a:ahLst/>
              <a:cxnLst/>
              <a:rect l="l" t="t" r="r" b="b"/>
              <a:pathLst>
                <a:path w="9407" h="918" extrusionOk="0">
                  <a:moveTo>
                    <a:pt x="9324" y="167"/>
                  </a:moveTo>
                  <a:lnTo>
                    <a:pt x="9228" y="120"/>
                  </a:lnTo>
                  <a:cubicBezTo>
                    <a:pt x="9157" y="72"/>
                    <a:pt x="9050" y="24"/>
                    <a:pt x="8943" y="24"/>
                  </a:cubicBezTo>
                  <a:cubicBezTo>
                    <a:pt x="8788" y="24"/>
                    <a:pt x="8633" y="0"/>
                    <a:pt x="8454" y="0"/>
                  </a:cubicBezTo>
                  <a:cubicBezTo>
                    <a:pt x="8276" y="0"/>
                    <a:pt x="8085" y="0"/>
                    <a:pt x="7895" y="24"/>
                  </a:cubicBezTo>
                  <a:cubicBezTo>
                    <a:pt x="7454" y="36"/>
                    <a:pt x="7026" y="60"/>
                    <a:pt x="6597" y="96"/>
                  </a:cubicBezTo>
                  <a:cubicBezTo>
                    <a:pt x="5775" y="143"/>
                    <a:pt x="4942" y="179"/>
                    <a:pt x="4109" y="191"/>
                  </a:cubicBezTo>
                  <a:lnTo>
                    <a:pt x="3870" y="191"/>
                  </a:lnTo>
                  <a:cubicBezTo>
                    <a:pt x="3228" y="191"/>
                    <a:pt x="2596" y="167"/>
                    <a:pt x="1965" y="143"/>
                  </a:cubicBezTo>
                  <a:cubicBezTo>
                    <a:pt x="1584" y="120"/>
                    <a:pt x="1203" y="108"/>
                    <a:pt x="822" y="96"/>
                  </a:cubicBezTo>
                  <a:lnTo>
                    <a:pt x="763" y="96"/>
                  </a:lnTo>
                  <a:cubicBezTo>
                    <a:pt x="596" y="96"/>
                    <a:pt x="418" y="108"/>
                    <a:pt x="239" y="155"/>
                  </a:cubicBezTo>
                  <a:cubicBezTo>
                    <a:pt x="108" y="179"/>
                    <a:pt x="1" y="370"/>
                    <a:pt x="13" y="489"/>
                  </a:cubicBezTo>
                  <a:cubicBezTo>
                    <a:pt x="13" y="631"/>
                    <a:pt x="132" y="774"/>
                    <a:pt x="251" y="810"/>
                  </a:cubicBezTo>
                  <a:cubicBezTo>
                    <a:pt x="346" y="834"/>
                    <a:pt x="453" y="834"/>
                    <a:pt x="549" y="834"/>
                  </a:cubicBezTo>
                  <a:lnTo>
                    <a:pt x="549" y="691"/>
                  </a:lnTo>
                  <a:lnTo>
                    <a:pt x="584" y="834"/>
                  </a:lnTo>
                  <a:lnTo>
                    <a:pt x="656" y="834"/>
                  </a:lnTo>
                  <a:cubicBezTo>
                    <a:pt x="894" y="858"/>
                    <a:pt x="1132" y="858"/>
                    <a:pt x="1358" y="870"/>
                  </a:cubicBezTo>
                  <a:cubicBezTo>
                    <a:pt x="1894" y="893"/>
                    <a:pt x="2430" y="917"/>
                    <a:pt x="2977" y="917"/>
                  </a:cubicBezTo>
                  <a:lnTo>
                    <a:pt x="3263" y="917"/>
                  </a:lnTo>
                  <a:cubicBezTo>
                    <a:pt x="3942" y="917"/>
                    <a:pt x="4644" y="893"/>
                    <a:pt x="5311" y="882"/>
                  </a:cubicBezTo>
                  <a:lnTo>
                    <a:pt x="5656" y="870"/>
                  </a:lnTo>
                  <a:cubicBezTo>
                    <a:pt x="6680" y="834"/>
                    <a:pt x="7692" y="822"/>
                    <a:pt x="8704" y="774"/>
                  </a:cubicBezTo>
                  <a:cubicBezTo>
                    <a:pt x="8859" y="774"/>
                    <a:pt x="8990" y="715"/>
                    <a:pt x="9121" y="667"/>
                  </a:cubicBezTo>
                  <a:cubicBezTo>
                    <a:pt x="9181" y="655"/>
                    <a:pt x="9228" y="631"/>
                    <a:pt x="9288" y="620"/>
                  </a:cubicBezTo>
                  <a:lnTo>
                    <a:pt x="9407" y="584"/>
                  </a:lnTo>
                  <a:lnTo>
                    <a:pt x="9359" y="215"/>
                  </a:lnTo>
                  <a:close/>
                </a:path>
              </a:pathLst>
            </a:custGeom>
            <a:solidFill>
              <a:schemeClr val="dk1"/>
            </a:solidFill>
            <a:ln>
              <a:noFill/>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grpSp>
      <p:sp>
        <p:nvSpPr>
          <p:cNvPr id="524" name="Google Shape;524;p33"/>
          <p:cNvSpPr/>
          <p:nvPr/>
        </p:nvSpPr>
        <p:spPr>
          <a:xfrm>
            <a:off x="8359934" y="2497218"/>
            <a:ext cx="5679301" cy="54916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lt1"/>
            </a:solidFill>
            <a:prstDash val="solid"/>
            <a:miter lim="11906"/>
            <a:headEnd type="none" w="sm" len="sm"/>
            <a:tailEnd type="none" w="sm" len="sm"/>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
        <p:nvSpPr>
          <p:cNvPr id="525" name="Google Shape;525;p33"/>
          <p:cNvSpPr/>
          <p:nvPr/>
        </p:nvSpPr>
        <p:spPr>
          <a:xfrm rot="2006702">
            <a:off x="10994935" y="980689"/>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6" name="Google Shape;526;p33"/>
          <p:cNvSpPr/>
          <p:nvPr/>
        </p:nvSpPr>
        <p:spPr>
          <a:xfrm>
            <a:off x="516662" y="5686641"/>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667">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99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anim calcmode="lin" valueType="num">
                                      <p:cBhvr>
                                        <p:cTn id="8" dur="1000" fill="hold"/>
                                        <p:tgtEl>
                                          <p:spTgt spid="480"/>
                                        </p:tgtEl>
                                        <p:attrNameLst>
                                          <p:attrName>ppt_x</p:attrName>
                                        </p:attrNameLst>
                                      </p:cBhvr>
                                      <p:tavLst>
                                        <p:tav tm="0">
                                          <p:val>
                                            <p:strVal val="#ppt_x"/>
                                          </p:val>
                                        </p:tav>
                                        <p:tav tm="100000">
                                          <p:val>
                                            <p:strVal val="#ppt_x"/>
                                          </p:val>
                                        </p:tav>
                                      </p:tavLst>
                                    </p:anim>
                                    <p:anim calcmode="lin" valueType="num">
                                      <p:cBhvr>
                                        <p:cTn id="9" dur="1000" fill="hold"/>
                                        <p:tgtEl>
                                          <p:spTgt spid="4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4"/>
                                        </p:tgtEl>
                                        <p:attrNameLst>
                                          <p:attrName>style.visibility</p:attrName>
                                        </p:attrNameLst>
                                      </p:cBhvr>
                                      <p:to>
                                        <p:strVal val="visible"/>
                                      </p:to>
                                    </p:set>
                                    <p:animEffect transition="in" filter="fade">
                                      <p:cBhvr>
                                        <p:cTn id="14" dur="1000"/>
                                        <p:tgtEl>
                                          <p:spTgt spid="484"/>
                                        </p:tgtEl>
                                      </p:cBhvr>
                                    </p:animEffect>
                                    <p:anim calcmode="lin" valueType="num">
                                      <p:cBhvr>
                                        <p:cTn id="15" dur="1000" fill="hold"/>
                                        <p:tgtEl>
                                          <p:spTgt spid="484"/>
                                        </p:tgtEl>
                                        <p:attrNameLst>
                                          <p:attrName>ppt_x</p:attrName>
                                        </p:attrNameLst>
                                      </p:cBhvr>
                                      <p:tavLst>
                                        <p:tav tm="0">
                                          <p:val>
                                            <p:strVal val="#ppt_x"/>
                                          </p:val>
                                        </p:tav>
                                        <p:tav tm="100000">
                                          <p:val>
                                            <p:strVal val="#ppt_x"/>
                                          </p:val>
                                        </p:tav>
                                      </p:tavLst>
                                    </p:anim>
                                    <p:anim calcmode="lin" valueType="num">
                                      <p:cBhvr>
                                        <p:cTn id="16" dur="1000" fill="hold"/>
                                        <p:tgtEl>
                                          <p:spTgt spid="4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2"/>
                                        </p:tgtEl>
                                        <p:attrNameLst>
                                          <p:attrName>style.visibility</p:attrName>
                                        </p:attrNameLst>
                                      </p:cBhvr>
                                      <p:to>
                                        <p:strVal val="visible"/>
                                      </p:to>
                                    </p:set>
                                    <p:animEffect transition="in" filter="fade">
                                      <p:cBhvr>
                                        <p:cTn id="21" dur="1000"/>
                                        <p:tgtEl>
                                          <p:spTgt spid="482"/>
                                        </p:tgtEl>
                                      </p:cBhvr>
                                    </p:animEffect>
                                    <p:anim calcmode="lin" valueType="num">
                                      <p:cBhvr>
                                        <p:cTn id="22" dur="1000" fill="hold"/>
                                        <p:tgtEl>
                                          <p:spTgt spid="482"/>
                                        </p:tgtEl>
                                        <p:attrNameLst>
                                          <p:attrName>ppt_x</p:attrName>
                                        </p:attrNameLst>
                                      </p:cBhvr>
                                      <p:tavLst>
                                        <p:tav tm="0">
                                          <p:val>
                                            <p:strVal val="#ppt_x"/>
                                          </p:val>
                                        </p:tav>
                                        <p:tav tm="100000">
                                          <p:val>
                                            <p:strVal val="#ppt_x"/>
                                          </p:val>
                                        </p:tav>
                                      </p:tavLst>
                                    </p:anim>
                                    <p:anim calcmode="lin" valueType="num">
                                      <p:cBhvr>
                                        <p:cTn id="23" dur="1000" fill="hold"/>
                                        <p:tgtEl>
                                          <p:spTgt spid="4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86"/>
                                        </p:tgtEl>
                                        <p:attrNameLst>
                                          <p:attrName>style.visibility</p:attrName>
                                        </p:attrNameLst>
                                      </p:cBhvr>
                                      <p:to>
                                        <p:strVal val="visible"/>
                                      </p:to>
                                    </p:set>
                                    <p:anim calcmode="lin" valueType="num">
                                      <p:cBhvr additive="base">
                                        <p:cTn id="28" dur="500" fill="hold"/>
                                        <p:tgtEl>
                                          <p:spTgt spid="486"/>
                                        </p:tgtEl>
                                        <p:attrNameLst>
                                          <p:attrName>ppt_x</p:attrName>
                                        </p:attrNameLst>
                                      </p:cBhvr>
                                      <p:tavLst>
                                        <p:tav tm="0">
                                          <p:val>
                                            <p:strVal val="#ppt_x"/>
                                          </p:val>
                                        </p:tav>
                                        <p:tav tm="100000">
                                          <p:val>
                                            <p:strVal val="#ppt_x"/>
                                          </p:val>
                                        </p:tav>
                                      </p:tavLst>
                                    </p:anim>
                                    <p:anim calcmode="lin" valueType="num">
                                      <p:cBhvr additive="base">
                                        <p:cTn id="29" dur="500" fill="hold"/>
                                        <p:tgtEl>
                                          <p:spTgt spid="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482" grpId="0"/>
      <p:bldP spid="484" grpId="0"/>
      <p:bldP spid="4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794AC-AB20-E74D-B91B-67A8995A6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67" y="1032160"/>
            <a:ext cx="4002512" cy="5011145"/>
          </a:xfrm>
          <a:prstGeom prst="rect">
            <a:avLst/>
          </a:prstGeom>
        </p:spPr>
      </p:pic>
      <p:sp>
        <p:nvSpPr>
          <p:cNvPr id="5" name="矩形 22">
            <a:extLst>
              <a:ext uri="{FF2B5EF4-FFF2-40B4-BE49-F238E27FC236}">
                <a16:creationId xmlns:a16="http://schemas.microsoft.com/office/drawing/2014/main" id="{18911D3C-9460-114D-9F62-9CF89287C67A}"/>
              </a:ext>
            </a:extLst>
          </p:cNvPr>
          <p:cNvSpPr/>
          <p:nvPr/>
        </p:nvSpPr>
        <p:spPr>
          <a:xfrm>
            <a:off x="5060831" y="1564257"/>
            <a:ext cx="5313871" cy="3118975"/>
          </a:xfrm>
          <a:prstGeom prst="rect">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Em</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hãy</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tìm</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những</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chi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tiết</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biểu</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hiện</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cách</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ăn</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mặc</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tác</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phong</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và</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lời</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nói</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của</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Bác</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trong</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ngày</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đọc</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Bản</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tuyên</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ngôn</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độc</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lập</a:t>
            </a:r>
            <a:r>
              <a:rPr lang="en-US" sz="3733" dirty="0">
                <a:solidFill>
                  <a:schemeClr val="accent6">
                    <a:lumMod val="50000"/>
                  </a:schemeClr>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2368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2188</Words>
  <Application>Microsoft Office PowerPoint</Application>
  <PresentationFormat>Widescreen</PresentationFormat>
  <Paragraphs>186</Paragraphs>
  <Slides>37</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Baloo 2</vt:lpstr>
      <vt:lpstr>等线</vt:lpstr>
      <vt:lpstr>Pangolin</vt:lpstr>
      <vt:lpstr>UTM Alberta Heavy</vt:lpstr>
      <vt:lpstr>Arial</vt:lpstr>
      <vt:lpstr>Arial</vt:lpstr>
      <vt:lpstr>Calibri</vt:lpstr>
      <vt:lpstr>Calibri Light</vt:lpstr>
      <vt:lpstr>Cambria</vt:lpstr>
      <vt:lpstr>Century Schoolbook</vt:lpstr>
      <vt:lpstr>Times New Roman</vt:lpstr>
      <vt:lpstr>Office 主题</vt:lpstr>
      <vt:lpstr>BÀI 1: SỐNG GIẢN DỊ</vt:lpstr>
      <vt:lpstr>TIẾN TRÌNH DẠY HỌC</vt:lpstr>
      <vt:lpstr>01</vt:lpstr>
      <vt:lpstr>ĐOÁN TỪ KHÓA GỢI Ý: GỒM 5 TỪ  KHÓA LIÊN QUAN ĐẾN TÊN BÀI HỌC</vt:lpstr>
      <vt:lpstr>PowerPoint Presentation</vt:lpstr>
      <vt:lpstr>Quan sát bức tranh dưới đây và nhận xét về cách ăn mặc của các bạn trong tranh</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  KHÁM PHÁ Khái niệm, biểu hiện, ý nghĩa </vt:lpstr>
      <vt:lpstr>PowerPoint Presentation</vt:lpstr>
      <vt:lpstr>PowerPoint Presentation</vt:lpstr>
      <vt:lpstr>THẢO LUẬN</vt:lpstr>
      <vt:lpstr>- Thân thiện, chan hòa với mọi người - Không cầu kì, xa hoa, lãng phí - Không chạy theo nhu cầu vật chất, hình thức bên ngoài.  </vt:lpstr>
      <vt:lpstr>PowerPoint Presentation</vt:lpstr>
      <vt:lpstr>PowerPoint Presentation</vt:lpstr>
      <vt:lpstr>PowerPoint Presentation</vt:lpstr>
      <vt:lpstr>PowerPoint Presentation</vt:lpstr>
      <vt:lpstr>NHỮNG VIỆC HS NÊN LÀM</vt:lpstr>
      <vt:lpstr>PowerPoint Presentation</vt:lpstr>
      <vt:lpstr>PowerPoint Presentation</vt:lpstr>
      <vt:lpstr>LUYỆN TẬP</vt:lpstr>
      <vt:lpstr>PowerPoint Presentation</vt:lpstr>
      <vt:lpstr>VẬN DỤNG</vt:lpstr>
      <vt:lpstr>PowerPoint Presentation</vt:lpstr>
      <vt:lpstr>PowerPoint Presentation</vt:lpstr>
      <vt:lpstr>NHÓM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Mỹ Võ</cp:lastModifiedBy>
  <cp:revision>21</cp:revision>
  <dcterms:created xsi:type="dcterms:W3CDTF">2018-05-23T08:42:45Z</dcterms:created>
  <dcterms:modified xsi:type="dcterms:W3CDTF">2021-09-19T15:19:22Z</dcterms:modified>
</cp:coreProperties>
</file>